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94" r:id="rId5"/>
    <p:sldId id="377" r:id="rId6"/>
    <p:sldId id="297" r:id="rId7"/>
    <p:sldId id="396" r:id="rId8"/>
    <p:sldId id="360" r:id="rId9"/>
    <p:sldId id="401" r:id="rId10"/>
    <p:sldId id="402" r:id="rId11"/>
    <p:sldId id="4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FF"/>
    <a:srgbClr val="FFCC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0E48F-86C8-482A-9289-9A403A3F1603}" v="15" dt="2024-09-06T07:59:52.8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1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Adams" userId="1143faee-bb16-416e-8056-0ed4c730fe93" providerId="ADAL" clId="{3A50E48F-86C8-482A-9289-9A403A3F1603}"/>
    <pc:docChg chg="undo redo custSel modSld">
      <pc:chgData name="John Adams" userId="1143faee-bb16-416e-8056-0ed4c730fe93" providerId="ADAL" clId="{3A50E48F-86C8-482A-9289-9A403A3F1603}" dt="2024-09-06T08:02:27.293" v="312" actId="1076"/>
      <pc:docMkLst>
        <pc:docMk/>
      </pc:docMkLst>
      <pc:sldChg chg="addSp delSp modSp mod">
        <pc:chgData name="John Adams" userId="1143faee-bb16-416e-8056-0ed4c730fe93" providerId="ADAL" clId="{3A50E48F-86C8-482A-9289-9A403A3F1603}" dt="2024-09-06T07:58:41.439" v="132" actId="404"/>
        <pc:sldMkLst>
          <pc:docMk/>
          <pc:sldMk cId="2058881387" sldId="297"/>
        </pc:sldMkLst>
        <pc:spChg chg="mod">
          <ac:chgData name="John Adams" userId="1143faee-bb16-416e-8056-0ed4c730fe93" providerId="ADAL" clId="{3A50E48F-86C8-482A-9289-9A403A3F1603}" dt="2024-09-06T07:58:41.439" v="132" actId="404"/>
          <ac:spMkLst>
            <pc:docMk/>
            <pc:sldMk cId="2058881387" sldId="297"/>
            <ac:spMk id="3" creationId="{00000000-0000-0000-0000-000000000000}"/>
          </ac:spMkLst>
        </pc:spChg>
        <pc:spChg chg="mod">
          <ac:chgData name="John Adams" userId="1143faee-bb16-416e-8056-0ed4c730fe93" providerId="ADAL" clId="{3A50E48F-86C8-482A-9289-9A403A3F1603}" dt="2024-09-06T07:54:53.395" v="101" actId="14100"/>
          <ac:spMkLst>
            <pc:docMk/>
            <pc:sldMk cId="2058881387" sldId="297"/>
            <ac:spMk id="8" creationId="{00000000-0000-0000-0000-000000000000}"/>
          </ac:spMkLst>
        </pc:spChg>
        <pc:picChg chg="add mod">
          <ac:chgData name="John Adams" userId="1143faee-bb16-416e-8056-0ed4c730fe93" providerId="ADAL" clId="{3A50E48F-86C8-482A-9289-9A403A3F1603}" dt="2024-09-06T07:57:56.104" v="115" actId="14100"/>
          <ac:picMkLst>
            <pc:docMk/>
            <pc:sldMk cId="2058881387" sldId="297"/>
            <ac:picMk id="2" creationId="{CD5497A6-5D91-0180-B143-34E6B52C4D04}"/>
          </ac:picMkLst>
        </pc:picChg>
        <pc:picChg chg="del mod">
          <ac:chgData name="John Adams" userId="1143faee-bb16-416e-8056-0ed4c730fe93" providerId="ADAL" clId="{3A50E48F-86C8-482A-9289-9A403A3F1603}" dt="2024-09-06T07:57:48.157" v="112" actId="478"/>
          <ac:picMkLst>
            <pc:docMk/>
            <pc:sldMk cId="2058881387" sldId="297"/>
            <ac:picMk id="1026" creationId="{8C0BB082-7727-8901-CE4B-6FE41B12C344}"/>
          </ac:picMkLst>
        </pc:picChg>
      </pc:sldChg>
      <pc:sldChg chg="modSp mod">
        <pc:chgData name="John Adams" userId="1143faee-bb16-416e-8056-0ed4c730fe93" providerId="ADAL" clId="{3A50E48F-86C8-482A-9289-9A403A3F1603}" dt="2024-09-06T08:01:22.032" v="302" actId="20577"/>
        <pc:sldMkLst>
          <pc:docMk/>
          <pc:sldMk cId="3373429092" sldId="360"/>
        </pc:sldMkLst>
        <pc:spChg chg="mod">
          <ac:chgData name="John Adams" userId="1143faee-bb16-416e-8056-0ed4c730fe93" providerId="ADAL" clId="{3A50E48F-86C8-482A-9289-9A403A3F1603}" dt="2024-09-06T08:01:22.032" v="302" actId="20577"/>
          <ac:spMkLst>
            <pc:docMk/>
            <pc:sldMk cId="3373429092" sldId="360"/>
            <ac:spMk id="4" creationId="{00000000-0000-0000-0000-000000000000}"/>
          </ac:spMkLst>
        </pc:spChg>
      </pc:sldChg>
      <pc:sldChg chg="modSp mod">
        <pc:chgData name="John Adams" userId="1143faee-bb16-416e-8056-0ed4c730fe93" providerId="ADAL" clId="{3A50E48F-86C8-482A-9289-9A403A3F1603}" dt="2024-09-06T07:53:09.916" v="16" actId="20577"/>
        <pc:sldMkLst>
          <pc:docMk/>
          <pc:sldMk cId="798404022" sldId="377"/>
        </pc:sldMkLst>
        <pc:spChg chg="mod">
          <ac:chgData name="John Adams" userId="1143faee-bb16-416e-8056-0ed4c730fe93" providerId="ADAL" clId="{3A50E48F-86C8-482A-9289-9A403A3F1603}" dt="2024-09-06T07:53:09.916" v="16" actId="20577"/>
          <ac:spMkLst>
            <pc:docMk/>
            <pc:sldMk cId="798404022" sldId="377"/>
            <ac:spMk id="10" creationId="{00000000-0000-0000-0000-000000000000}"/>
          </ac:spMkLst>
        </pc:spChg>
      </pc:sldChg>
      <pc:sldChg chg="modSp mod">
        <pc:chgData name="John Adams" userId="1143faee-bb16-416e-8056-0ed4c730fe93" providerId="ADAL" clId="{3A50E48F-86C8-482A-9289-9A403A3F1603}" dt="2024-09-06T08:00:03.335" v="146" actId="1076"/>
        <pc:sldMkLst>
          <pc:docMk/>
          <pc:sldMk cId="863469421" sldId="396"/>
        </pc:sldMkLst>
        <pc:spChg chg="mod">
          <ac:chgData name="John Adams" userId="1143faee-bb16-416e-8056-0ed4c730fe93" providerId="ADAL" clId="{3A50E48F-86C8-482A-9289-9A403A3F1603}" dt="2024-09-06T08:00:03.335" v="146" actId="1076"/>
          <ac:spMkLst>
            <pc:docMk/>
            <pc:sldMk cId="863469421" sldId="396"/>
            <ac:spMk id="2" creationId="{00000000-0000-0000-0000-000000000000}"/>
          </ac:spMkLst>
        </pc:spChg>
        <pc:spChg chg="mod">
          <ac:chgData name="John Adams" userId="1143faee-bb16-416e-8056-0ed4c730fe93" providerId="ADAL" clId="{3A50E48F-86C8-482A-9289-9A403A3F1603}" dt="2024-09-06T07:59:17.468" v="139" actId="14100"/>
          <ac:spMkLst>
            <pc:docMk/>
            <pc:sldMk cId="863469421" sldId="396"/>
            <ac:spMk id="8" creationId="{00000000-0000-0000-0000-000000000000}"/>
          </ac:spMkLst>
        </pc:spChg>
        <pc:picChg chg="mod">
          <ac:chgData name="John Adams" userId="1143faee-bb16-416e-8056-0ed4c730fe93" providerId="ADAL" clId="{3A50E48F-86C8-482A-9289-9A403A3F1603}" dt="2024-09-06T07:59:52.886" v="145" actId="14861"/>
          <ac:picMkLst>
            <pc:docMk/>
            <pc:sldMk cId="863469421" sldId="396"/>
            <ac:picMk id="5124" creationId="{6243ADC1-59F1-D2BF-1799-350824F9972A}"/>
          </ac:picMkLst>
        </pc:picChg>
      </pc:sldChg>
      <pc:sldChg chg="modSp mod">
        <pc:chgData name="John Adams" userId="1143faee-bb16-416e-8056-0ed4c730fe93" providerId="ADAL" clId="{3A50E48F-86C8-482A-9289-9A403A3F1603}" dt="2024-09-06T08:02:27.293" v="312" actId="1076"/>
        <pc:sldMkLst>
          <pc:docMk/>
          <pc:sldMk cId="1559853735" sldId="401"/>
        </pc:sldMkLst>
        <pc:spChg chg="mod">
          <ac:chgData name="John Adams" userId="1143faee-bb16-416e-8056-0ed4c730fe93" providerId="ADAL" clId="{3A50E48F-86C8-482A-9289-9A403A3F1603}" dt="2024-09-06T08:02:27.293" v="312" actId="1076"/>
          <ac:spMkLst>
            <pc:docMk/>
            <pc:sldMk cId="1559853735" sldId="401"/>
            <ac:spMk id="2" creationId="{2BFC787D-7ED6-FC0D-C685-F366D3CF94F2}"/>
          </ac:spMkLst>
        </pc:spChg>
        <pc:spChg chg="mod">
          <ac:chgData name="John Adams" userId="1143faee-bb16-416e-8056-0ed4c730fe93" providerId="ADAL" clId="{3A50E48F-86C8-482A-9289-9A403A3F1603}" dt="2024-09-06T08:02:16.237" v="309" actId="255"/>
          <ac:spMkLst>
            <pc:docMk/>
            <pc:sldMk cId="1559853735" sldId="401"/>
            <ac:spMk id="4" creationId="{00000000-0000-0000-0000-000000000000}"/>
          </ac:spMkLst>
        </pc:spChg>
        <pc:spChg chg="mod">
          <ac:chgData name="John Adams" userId="1143faee-bb16-416e-8056-0ed4c730fe93" providerId="ADAL" clId="{3A50E48F-86C8-482A-9289-9A403A3F1603}" dt="2024-09-06T07:14:21.558" v="14" actId="20577"/>
          <ac:spMkLst>
            <pc:docMk/>
            <pc:sldMk cId="1559853735" sldId="401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10/09/2024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10/09/2024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10/09/2024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10/09/2024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10/09/2024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10/09/2024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10/09/2024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singham.org.uk/histor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f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23rd September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Solidarity ~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9AAFD49-CB98-FB0E-74AF-2796700D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1033" y="1870212"/>
            <a:ext cx="6719104" cy="317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705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891514" y="1660967"/>
            <a:ext cx="5763706" cy="45823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GB" sz="3200" dirty="0">
                <a:latin typeface="Garamond" panose="02020404030301010803" pitchFamily="18" charset="0"/>
              </a:rPr>
              <a:t>Praise be to you, O God,</a:t>
            </a:r>
            <a:br>
              <a:rPr lang="en-GB" sz="3200" dirty="0">
                <a:latin typeface="Garamond" panose="02020404030301010803" pitchFamily="18" charset="0"/>
              </a:rPr>
            </a:br>
            <a:r>
              <a:rPr lang="en-GB" sz="3200" dirty="0">
                <a:latin typeface="Garamond" panose="02020404030301010803" pitchFamily="18" charset="0"/>
              </a:rPr>
              <a:t>source of life and goodness.</a:t>
            </a:r>
            <a:br>
              <a:rPr lang="en-GB" sz="3200" dirty="0">
                <a:latin typeface="Garamond" panose="02020404030301010803" pitchFamily="18" charset="0"/>
              </a:rPr>
            </a:br>
            <a:r>
              <a:rPr lang="en-GB" sz="3200" dirty="0">
                <a:latin typeface="Garamond" panose="02020404030301010803" pitchFamily="18" charset="0"/>
              </a:rPr>
              <a:t>You fill the earth with abundance</a:t>
            </a:r>
            <a:br>
              <a:rPr lang="en-GB" sz="3200" dirty="0">
                <a:latin typeface="Garamond" panose="02020404030301010803" pitchFamily="18" charset="0"/>
              </a:rPr>
            </a:br>
            <a:r>
              <a:rPr lang="en-GB" sz="3200" dirty="0">
                <a:latin typeface="Garamond" panose="02020404030301010803" pitchFamily="18" charset="0"/>
              </a:rPr>
              <a:t>and love all that you have made.</a:t>
            </a:r>
            <a:br>
              <a:rPr lang="en-GB" sz="3200" dirty="0">
                <a:latin typeface="Garamond" panose="02020404030301010803" pitchFamily="18" charset="0"/>
              </a:rPr>
            </a:br>
            <a:r>
              <a:rPr lang="en-GB" sz="3200" dirty="0">
                <a:latin typeface="Garamond" panose="02020404030301010803" pitchFamily="18" charset="0"/>
              </a:rPr>
              <a:t>As we join creation </a:t>
            </a: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in singing your glory,</a:t>
            </a:r>
            <a:br>
              <a:rPr lang="en-GB" sz="3200" dirty="0">
                <a:latin typeface="Garamond" panose="02020404030301010803" pitchFamily="18" charset="0"/>
              </a:rPr>
            </a:br>
            <a:r>
              <a:rPr lang="en-GB" sz="3200" dirty="0">
                <a:latin typeface="Garamond" panose="02020404030301010803" pitchFamily="18" charset="0"/>
              </a:rPr>
              <a:t>teach us to care for </a:t>
            </a: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our common home.</a:t>
            </a:r>
          </a:p>
          <a:p>
            <a:pPr algn="ctr"/>
            <a:r>
              <a:rPr lang="en-GB" sz="32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Amen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41765" y="284490"/>
            <a:ext cx="10976097" cy="1292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72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Walking the Path of Solidarity</a:t>
            </a:r>
            <a:endParaRPr lang="en-GB" sz="7200" dirty="0">
              <a:solidFill>
                <a:schemeClr val="accent5">
                  <a:lumMod val="75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54" y="1851929"/>
            <a:ext cx="5715121" cy="428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0402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0861" y="415926"/>
            <a:ext cx="10967875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718185" y="2110933"/>
            <a:ext cx="7167407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25</a:t>
            </a:r>
            <a:r>
              <a:rPr lang="en-GB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th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Sunday of Ordinary Time</a:t>
            </a:r>
          </a:p>
          <a:p>
            <a:pPr algn="ctr"/>
            <a:r>
              <a:rPr lang="en-GB" sz="3600" b="1" dirty="0">
                <a:latin typeface="Garamond" panose="02020404030301010803" pitchFamily="18" charset="0"/>
              </a:rPr>
              <a:t>22</a:t>
            </a:r>
            <a:r>
              <a:rPr lang="en-GB" sz="3600" b="1" baseline="30000" dirty="0">
                <a:latin typeface="Garamond" panose="02020404030301010803" pitchFamily="18" charset="0"/>
              </a:rPr>
              <a:t>nd</a:t>
            </a:r>
            <a:r>
              <a:rPr lang="en-GB" sz="3600" b="1" dirty="0">
                <a:latin typeface="Garamond" panose="02020404030301010803" pitchFamily="18" charset="0"/>
              </a:rPr>
              <a:t>  September 2024</a:t>
            </a:r>
            <a:r>
              <a:rPr lang="en-GB" sz="3600" dirty="0">
                <a:latin typeface="Garamond" panose="02020404030301010803" pitchFamily="18" charset="0"/>
              </a:rPr>
              <a:t> </a:t>
            </a:r>
          </a:p>
          <a:p>
            <a:pPr algn="ctr"/>
            <a:endParaRPr lang="en-GB" sz="900" dirty="0">
              <a:latin typeface="Garamond" panose="02020404030301010803" pitchFamily="18" charset="0"/>
            </a:endParaRP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In the Gospel of Mark,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Jesus tells us :</a:t>
            </a:r>
            <a:endParaRPr lang="en-GB" sz="600" dirty="0">
              <a:latin typeface="Garamond" panose="02020404030301010803" pitchFamily="18" charset="0"/>
            </a:endParaRPr>
          </a:p>
          <a:p>
            <a:pPr algn="ctr"/>
            <a:r>
              <a:rPr lang="en-GB" sz="600" dirty="0">
                <a:latin typeface="Garamond" panose="02020404030301010803" pitchFamily="18" charset="0"/>
              </a:rPr>
              <a:t>                                             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“If anyone wishes to be first,             he shall be the last of all                   and the servant of all.”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D5497A6-5D91-0180-B143-34E6B52C4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60" y="2238375"/>
            <a:ext cx="5810913" cy="415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6243ADC1-59F1-D2BF-1799-350824F99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9"/>
          <a:stretch/>
        </p:blipFill>
        <p:spPr bwMode="auto">
          <a:xfrm>
            <a:off x="6446982" y="2098071"/>
            <a:ext cx="5427515" cy="41510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4232" y="341812"/>
            <a:ext cx="11520266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From St Paul’s Letters #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-634059" y="2094158"/>
            <a:ext cx="79112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Garamond" panose="02020404030301010803" pitchFamily="18" charset="0"/>
              </a:rPr>
              <a:t> Letter to the Ephesians</a:t>
            </a:r>
            <a:endParaRPr lang="en-GB" sz="1200" b="1" dirty="0">
              <a:latin typeface="Garamond" panose="02020404030301010803" pitchFamily="18" charset="0"/>
            </a:endParaRPr>
          </a:p>
          <a:p>
            <a:pPr algn="ctr"/>
            <a:endParaRPr lang="en-GB" sz="1200" b="1" dirty="0">
              <a:latin typeface="Garamond" panose="02020404030301010803" pitchFamily="18" charset="0"/>
            </a:endParaRPr>
          </a:p>
          <a:p>
            <a:pPr algn="ctr"/>
            <a:r>
              <a:rPr lang="en-US" sz="5400" b="0" i="0" dirty="0">
                <a:effectLst/>
                <a:latin typeface="Garamond" panose="02020404030301010803" pitchFamily="18" charset="0"/>
              </a:rPr>
              <a:t>“W</a:t>
            </a:r>
            <a:r>
              <a:rPr lang="en-GB" sz="5400" dirty="0" err="1">
                <a:latin typeface="Garamond" panose="02020404030301010803" pitchFamily="18" charset="0"/>
              </a:rPr>
              <a:t>alk</a:t>
            </a:r>
            <a:r>
              <a:rPr lang="en-GB" sz="5400" dirty="0">
                <a:latin typeface="Garamond" panose="02020404030301010803" pitchFamily="18" charset="0"/>
              </a:rPr>
              <a:t> in love, </a:t>
            </a:r>
          </a:p>
          <a:p>
            <a:pPr algn="ctr"/>
            <a:r>
              <a:rPr lang="en-GB" sz="5400" dirty="0">
                <a:latin typeface="Garamond" panose="02020404030301010803" pitchFamily="18" charset="0"/>
              </a:rPr>
              <a:t>as Christ loved us </a:t>
            </a:r>
          </a:p>
          <a:p>
            <a:pPr algn="ctr"/>
            <a:r>
              <a:rPr lang="en-GB" sz="5400" dirty="0">
                <a:latin typeface="Garamond" panose="02020404030301010803" pitchFamily="18" charset="0"/>
              </a:rPr>
              <a:t>and gave himself up </a:t>
            </a:r>
          </a:p>
          <a:p>
            <a:pPr algn="ctr"/>
            <a:r>
              <a:rPr lang="en-GB" sz="5400" dirty="0">
                <a:latin typeface="Garamond" panose="02020404030301010803" pitchFamily="18" charset="0"/>
              </a:rPr>
              <a:t>for us.</a:t>
            </a:r>
            <a:r>
              <a:rPr lang="en-US" sz="5400" b="0" i="0" dirty="0">
                <a:effectLst/>
                <a:latin typeface="Garamond" panose="02020404030301010803" pitchFamily="18" charset="0"/>
              </a:rPr>
              <a:t>”</a:t>
            </a:r>
            <a:endParaRPr lang="en-GB" sz="54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6942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9343" y="254646"/>
            <a:ext cx="1101022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2027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9711" y="1833339"/>
            <a:ext cx="7122290" cy="4328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r>
              <a:rPr lang="en-GB" sz="3600" dirty="0">
                <a:latin typeface="Garamond" panose="02020404030301010803" pitchFamily="18" charset="0"/>
              </a:rPr>
              <a:t>“As Christians,                                   let us always make                             charity, faith and hope                           the basis of our lives                              and our actions.”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endParaRPr lang="en-GB" sz="1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>
                <a:solidFill>
                  <a:srgbClr val="3333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Pope Francis, </a:t>
            </a: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(World Day of the Poor, 2022)</a:t>
            </a:r>
            <a:endParaRPr lang="en-GB" sz="3200" dirty="0">
              <a:solidFill>
                <a:srgbClr val="333333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Youth Day - The next World Youth Day will be in Seoul, South Korea!  🇰🇷 See you in 2027! #WYD #Seoul2027 🇰🇷 🫰 Dicastery for Laity, Family  and Life | Facebook">
            <a:extLst>
              <a:ext uri="{FF2B5EF4-FFF2-40B4-BE49-F238E27FC236}">
                <a16:creationId xmlns:a16="http://schemas.microsoft.com/office/drawing/2014/main" id="{8D0F55F0-CD72-251A-5BC3-B5CEEC5F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1833339"/>
            <a:ext cx="4340368" cy="46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290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47628" y="250481"/>
            <a:ext cx="6440186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Feast Day of                Our Lady of Walsingham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34863" y="624588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5636" y="1654988"/>
            <a:ext cx="6492177" cy="4504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32323"/>
                </a:solidFill>
                <a:latin typeface="Garamond" panose="02020404030301010803" pitchFamily="18" charset="0"/>
              </a:rPr>
              <a:t>Walsingham has had a famous shrine to Our Lady since 1061. It was one of the great places of pilgrimage in the Middle Ages. </a:t>
            </a:r>
          </a:p>
          <a:p>
            <a:endParaRPr lang="en-US" sz="300" dirty="0">
              <a:solidFill>
                <a:srgbClr val="232323"/>
              </a:solidFill>
              <a:latin typeface="Garamond" panose="02020404030301010803" pitchFamily="18" charset="0"/>
            </a:endParaRPr>
          </a:p>
          <a:p>
            <a:pPr algn="just"/>
            <a:r>
              <a:rPr lang="en-US" sz="2000" dirty="0">
                <a:solidFill>
                  <a:srgbClr val="232323"/>
                </a:solidFill>
                <a:latin typeface="Garamond" panose="02020404030301010803" pitchFamily="18" charset="0"/>
              </a:rPr>
              <a:t>I</a:t>
            </a:r>
            <a:r>
              <a:rPr lang="en-GB" sz="2000" dirty="0">
                <a:latin typeface="Garamond" panose="02020404030301010803" pitchFamily="18" charset="0"/>
              </a:rPr>
              <a:t>n a Marian apparition the Blessed Virgin Mary fetched </a:t>
            </a:r>
            <a:r>
              <a:rPr lang="en-GB" sz="2000" dirty="0" err="1">
                <a:latin typeface="Garamond" panose="02020404030301010803" pitchFamily="18" charset="0"/>
              </a:rPr>
              <a:t>Richeldis</a:t>
            </a:r>
            <a:r>
              <a:rPr lang="en-GB" sz="2000" dirty="0">
                <a:latin typeface="Garamond" panose="02020404030301010803" pitchFamily="18" charset="0"/>
              </a:rPr>
              <a:t>’ soul from England to Nazareth to show the house where the Holy Family once lived and in which the Annunciation of Archangel Gabriel occurred. </a:t>
            </a:r>
            <a:r>
              <a:rPr lang="en-GB" sz="2000" dirty="0" err="1">
                <a:latin typeface="Garamond" panose="02020404030301010803" pitchFamily="18" charset="0"/>
              </a:rPr>
              <a:t>Richeldis</a:t>
            </a:r>
            <a:r>
              <a:rPr lang="en-GB" sz="2000" dirty="0">
                <a:latin typeface="Garamond" panose="02020404030301010803" pitchFamily="18" charset="0"/>
              </a:rPr>
              <a:t> was given the task of building a replica house in her village, in England which came to be known as the "Holy House", and later became both a shrine and a focus of pilgrimage to Walsingham. </a:t>
            </a:r>
            <a:r>
              <a:rPr lang="en-US" sz="2000" b="0" i="0" dirty="0">
                <a:solidFill>
                  <a:srgbClr val="232323"/>
                </a:solidFill>
                <a:effectLst/>
                <a:latin typeface="Garamond" panose="02020404030301010803" pitchFamily="18" charset="0"/>
              </a:rPr>
              <a:t>In 1538</a:t>
            </a:r>
            <a:r>
              <a:rPr lang="en-US" sz="2000" dirty="0">
                <a:solidFill>
                  <a:srgbClr val="232323"/>
                </a:solidFill>
                <a:latin typeface="Garamond" panose="02020404030301010803" pitchFamily="18" charset="0"/>
              </a:rPr>
              <a:t> </a:t>
            </a:r>
            <a:r>
              <a:rPr lang="en-US" sz="2000" b="0" i="0" dirty="0">
                <a:solidFill>
                  <a:srgbClr val="232323"/>
                </a:solidFill>
                <a:effectLst/>
                <a:latin typeface="Garamond" panose="02020404030301010803" pitchFamily="18" charset="0"/>
              </a:rPr>
              <a:t>the King’s Commissioners destroyed the Shrine and burned the statue of Our Lady.  </a:t>
            </a:r>
          </a:p>
          <a:p>
            <a:pPr algn="just"/>
            <a:endParaRPr lang="en-US" sz="300" b="0" i="0" dirty="0">
              <a:solidFill>
                <a:srgbClr val="232323"/>
              </a:solidFill>
              <a:effectLst/>
              <a:latin typeface="Garamond" panose="02020404030301010803" pitchFamily="18" charset="0"/>
            </a:endParaRPr>
          </a:p>
          <a:p>
            <a:pPr algn="just"/>
            <a:r>
              <a:rPr lang="en-US" sz="2000" b="0" i="0" dirty="0">
                <a:solidFill>
                  <a:srgbClr val="232323"/>
                </a:solidFill>
                <a:effectLst/>
                <a:latin typeface="Garamond" panose="02020404030301010803" pitchFamily="18" charset="0"/>
              </a:rPr>
              <a:t>In 1897 the Sanctuary of Our Lady of Walsingham was restored and rebuilt, and pilgrimages began again.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Garamond" panose="02020404030301010803" pitchFamily="18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10802F36-D314-AD50-B43F-3AD347084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620000" cy="0"/>
          </a:xfrm>
          <a:prstGeom prst="rect">
            <a:avLst/>
          </a:prstGeom>
          <a:solidFill>
            <a:srgbClr val="54B5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DBB52"/>
                </a:solidFill>
                <a:effectLst/>
                <a:latin typeface="Montserrat" panose="00000500000000000000" pitchFamily="2" charset="0"/>
                <a:hlinkClick r:id="rId3" tooltip="View your shopping cart"/>
              </a:rPr>
              <a:t>0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54B5E5"/>
                </a:solidFill>
                <a:effectLst/>
                <a:hlinkClick r:id="rId3" tooltip="View your shopping cart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54B5E5"/>
                </a:solidFill>
                <a:effectLst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4B5E5"/>
                </a:solidFill>
                <a:effectLst/>
              </a:rPr>
              <a:t>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8" name="Picture 6">
            <a:hlinkClick r:id="rId3" tooltip="View your shopping cart"/>
            <a:extLst>
              <a:ext uri="{FF2B5EF4-FFF2-40B4-BE49-F238E27FC236}">
                <a16:creationId xmlns:a16="http://schemas.microsoft.com/office/drawing/2014/main" id="{0405885F-F70C-A2EB-B30D-29676B37F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228600"/>
            <a:ext cx="1619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FAFCDCFD-CBF0-6DB9-0D2E-CC44D3536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514" y="250481"/>
            <a:ext cx="4749658" cy="633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FC787D-7ED6-FC0D-C685-F366D3CF94F2}"/>
              </a:ext>
            </a:extLst>
          </p:cNvPr>
          <p:cNvSpPr txBox="1">
            <a:spLocks/>
          </p:cNvSpPr>
          <p:nvPr/>
        </p:nvSpPr>
        <p:spPr>
          <a:xfrm>
            <a:off x="5547628" y="5854700"/>
            <a:ext cx="3762628" cy="7528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24</a:t>
            </a:r>
            <a:r>
              <a:rPr lang="en-GB" sz="3600" baseline="30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 September</a:t>
            </a:r>
          </a:p>
        </p:txBody>
      </p:sp>
    </p:spTree>
    <p:extLst>
      <p:ext uri="{BB962C8B-B14F-4D97-AF65-F5344CB8AC3E}">
        <p14:creationId xmlns:p14="http://schemas.microsoft.com/office/powerpoint/2010/main" val="155985373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rcy Clip Art">
            <a:extLst>
              <a:ext uri="{FF2B5EF4-FFF2-40B4-BE49-F238E27FC236}">
                <a16:creationId xmlns:a16="http://schemas.microsoft.com/office/drawing/2014/main" id="{E615E146-16C6-9DB5-89C8-2510832BD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12"/>
          <a:stretch/>
        </p:blipFill>
        <p:spPr bwMode="auto">
          <a:xfrm>
            <a:off x="280300" y="1880919"/>
            <a:ext cx="5987683" cy="470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61944" y="5848921"/>
            <a:ext cx="154463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  <a:p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DEF37-16B6-88F0-0DD2-27EC9E80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00" y="277029"/>
            <a:ext cx="11576482" cy="1325563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Act of Love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6BBF37-23E2-473D-3C17-594CD481E745}"/>
              </a:ext>
            </a:extLst>
          </p:cNvPr>
          <p:cNvSpPr/>
          <p:nvPr/>
        </p:nvSpPr>
        <p:spPr>
          <a:xfrm>
            <a:off x="168676" y="5131293"/>
            <a:ext cx="1713390" cy="16378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110" y="5848921"/>
            <a:ext cx="771525" cy="9144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50E631-E4F9-B9B5-5B19-0E94555B3D21}"/>
              </a:ext>
            </a:extLst>
          </p:cNvPr>
          <p:cNvSpPr txBox="1"/>
          <p:nvPr/>
        </p:nvSpPr>
        <p:spPr>
          <a:xfrm>
            <a:off x="0" y="6217131"/>
            <a:ext cx="13577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91E4BB-7E3F-BF1C-715E-4C4DC4C3F1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32" t="76635" r="47864" b="5890"/>
          <a:stretch/>
        </p:blipFill>
        <p:spPr>
          <a:xfrm>
            <a:off x="245189" y="5189510"/>
            <a:ext cx="1560364" cy="1432985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620012-9094-3057-BFF8-27A70202F4BE}"/>
              </a:ext>
            </a:extLst>
          </p:cNvPr>
          <p:cNvSpPr txBox="1"/>
          <p:nvPr/>
        </p:nvSpPr>
        <p:spPr>
          <a:xfrm>
            <a:off x="5127701" y="1924769"/>
            <a:ext cx="70642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My God, </a:t>
            </a:r>
          </a:p>
          <a:p>
            <a:pPr algn="ctr"/>
            <a:r>
              <a:rPr lang="en-US" sz="4000" dirty="0">
                <a:highlight>
                  <a:srgbClr val="FFFFFF"/>
                </a:highlight>
                <a:latin typeface="Garamond" panose="02020404030301010803" pitchFamily="18" charset="0"/>
              </a:rPr>
              <a:t>b</a:t>
            </a:r>
            <a:r>
              <a:rPr lang="en-US" sz="4000" b="0" i="0" dirty="0"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ecause you are so good,</a:t>
            </a:r>
          </a:p>
          <a:p>
            <a:pPr algn="ctr"/>
            <a:r>
              <a:rPr lang="en-US" sz="4000" dirty="0">
                <a:highlight>
                  <a:srgbClr val="FFFFFF"/>
                </a:highlight>
                <a:latin typeface="Garamond" panose="02020404030301010803" pitchFamily="18" charset="0"/>
              </a:rPr>
              <a:t>I love you </a:t>
            </a:r>
          </a:p>
          <a:p>
            <a:pPr algn="ctr"/>
            <a:r>
              <a:rPr lang="en-US" sz="4000" dirty="0">
                <a:highlight>
                  <a:srgbClr val="FFFFFF"/>
                </a:highlight>
                <a:latin typeface="Garamond" panose="02020404030301010803" pitchFamily="18" charset="0"/>
              </a:rPr>
              <a:t>with all my heart, </a:t>
            </a:r>
          </a:p>
          <a:p>
            <a:pPr algn="ctr"/>
            <a:r>
              <a:rPr lang="en-US" sz="4000" dirty="0">
                <a:highlight>
                  <a:srgbClr val="FFFFFF"/>
                </a:highlight>
                <a:latin typeface="Garamond" panose="02020404030301010803" pitchFamily="18" charset="0"/>
              </a:rPr>
              <a:t>and for your sake,</a:t>
            </a:r>
          </a:p>
          <a:p>
            <a:pPr algn="ctr"/>
            <a:r>
              <a:rPr lang="en-US" sz="4000" dirty="0">
                <a:highlight>
                  <a:srgbClr val="FFFFFF"/>
                </a:highlight>
                <a:latin typeface="Garamond" panose="02020404030301010803" pitchFamily="18" charset="0"/>
              </a:rPr>
              <a:t>I love my </a:t>
            </a:r>
            <a:r>
              <a:rPr lang="en-US" sz="4000" dirty="0" err="1">
                <a:highlight>
                  <a:srgbClr val="FFFFFF"/>
                </a:highlight>
                <a:latin typeface="Garamond" panose="02020404030301010803" pitchFamily="18" charset="0"/>
              </a:rPr>
              <a:t>neighbour</a:t>
            </a:r>
            <a:r>
              <a:rPr lang="en-US" sz="4000" dirty="0"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en-US" sz="4000" dirty="0">
                <a:highlight>
                  <a:srgbClr val="FFFFFF"/>
                </a:highlight>
                <a:latin typeface="Garamond" panose="02020404030301010803" pitchFamily="18" charset="0"/>
              </a:rPr>
              <a:t>as myself.</a:t>
            </a:r>
            <a:endParaRPr lang="en-GB" sz="4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9819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23rd September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Solidarity ~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9AAFD49-CB98-FB0E-74AF-2796700D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1033" y="1870212"/>
            <a:ext cx="6719104" cy="317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8061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4C4D908A1454EA680D99890B63DD8" ma:contentTypeVersion="11" ma:contentTypeDescription="Create a new document." ma:contentTypeScope="" ma:versionID="9402c1d68d3900ee211fc7516b8e0b3d">
  <xsd:schema xmlns:xsd="http://www.w3.org/2001/XMLSchema" xmlns:xs="http://www.w3.org/2001/XMLSchema" xmlns:p="http://schemas.microsoft.com/office/2006/metadata/properties" xmlns:ns3="66f78821-969e-443f-8b7e-99ce487fda93" targetNamespace="http://schemas.microsoft.com/office/2006/metadata/properties" ma:root="true" ma:fieldsID="41d38482d1c0efd77029f8be5c83b58b" ns3:_="">
    <xsd:import namespace="66f78821-969e-443f-8b7e-99ce487fda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78821-969e-443f-8b7e-99ce487fd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71895A-9627-4D5A-93F3-5760510F59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5F0585-C9A4-4F37-BF45-19570350497D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6f78821-969e-443f-8b7e-99ce487fda9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1E2457-5AA8-4476-B0FB-665F6FA19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78821-969e-443f-8b7e-99ce487fd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10074</TotalTime>
  <Words>418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Montserrat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 of Love 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Catherine McKenna</cp:lastModifiedBy>
  <cp:revision>678</cp:revision>
  <dcterms:created xsi:type="dcterms:W3CDTF">2019-09-06T14:56:38Z</dcterms:created>
  <dcterms:modified xsi:type="dcterms:W3CDTF">2024-09-10T10:39:45Z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0x0101001674C4D908A1454EA680D99890B63DD8</vt:lpwstr>
  </property>
</Properties>
</file>