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66" r:id="rId5"/>
    <p:sldId id="377" r:id="rId6"/>
    <p:sldId id="297" r:id="rId7"/>
    <p:sldId id="333" r:id="rId8"/>
    <p:sldId id="360" r:id="rId9"/>
    <p:sldId id="272" r:id="rId10"/>
    <p:sldId id="945" r:id="rId11"/>
    <p:sldId id="94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78204-F301-4135-ADB0-B88E5AEBD241}" v="47" dt="2024-06-05T11:49:27.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77978204-F301-4135-ADB0-B88E5AEBD241}"/>
    <pc:docChg chg="undo custSel addSld delSld modSld">
      <pc:chgData name="John Adams" userId="1143faee-bb16-416e-8056-0ed4c730fe93" providerId="ADAL" clId="{77978204-F301-4135-ADB0-B88E5AEBD241}" dt="2024-06-05T11:49:27.482" v="449" actId="1076"/>
      <pc:docMkLst>
        <pc:docMk/>
      </pc:docMkLst>
      <pc:sldChg chg="addSp delSp modSp add del mod">
        <pc:chgData name="John Adams" userId="1143faee-bb16-416e-8056-0ed4c730fe93" providerId="ADAL" clId="{77978204-F301-4135-ADB0-B88E5AEBD241}" dt="2024-06-05T11:41:39.345" v="384" actId="1076"/>
        <pc:sldMkLst>
          <pc:docMk/>
          <pc:sldMk cId="2339235338" sldId="272"/>
        </pc:sldMkLst>
        <pc:spChg chg="add mod">
          <ac:chgData name="John Adams" userId="1143faee-bb16-416e-8056-0ed4c730fe93" providerId="ADAL" clId="{77978204-F301-4135-ADB0-B88E5AEBD241}" dt="2024-06-05T11:41:39.345" v="384" actId="1076"/>
          <ac:spMkLst>
            <pc:docMk/>
            <pc:sldMk cId="2339235338" sldId="272"/>
            <ac:spMk id="2" creationId="{251EB556-D1AF-D253-6049-47651627A4DD}"/>
          </ac:spMkLst>
        </pc:spChg>
        <pc:spChg chg="mod">
          <ac:chgData name="John Adams" userId="1143faee-bb16-416e-8056-0ed4c730fe93" providerId="ADAL" clId="{77978204-F301-4135-ADB0-B88E5AEBD241}" dt="2024-06-05T11:41:22.663" v="381" actId="20577"/>
          <ac:spMkLst>
            <pc:docMk/>
            <pc:sldMk cId="2339235338" sldId="272"/>
            <ac:spMk id="5" creationId="{00000000-0000-0000-0000-000000000000}"/>
          </ac:spMkLst>
        </pc:spChg>
        <pc:spChg chg="mod">
          <ac:chgData name="John Adams" userId="1143faee-bb16-416e-8056-0ed4c730fe93" providerId="ADAL" clId="{77978204-F301-4135-ADB0-B88E5AEBD241}" dt="2024-06-05T11:38:47.082" v="348" actId="27636"/>
          <ac:spMkLst>
            <pc:docMk/>
            <pc:sldMk cId="2339235338" sldId="272"/>
            <ac:spMk id="8" creationId="{00000000-0000-0000-0000-000000000000}"/>
          </ac:spMkLst>
        </pc:spChg>
        <pc:picChg chg="del">
          <ac:chgData name="John Adams" userId="1143faee-bb16-416e-8056-0ed4c730fe93" providerId="ADAL" clId="{77978204-F301-4135-ADB0-B88E5AEBD241}" dt="2024-06-05T11:39:37.905" v="359" actId="478"/>
          <ac:picMkLst>
            <pc:docMk/>
            <pc:sldMk cId="2339235338" sldId="272"/>
            <ac:picMk id="3076" creationId="{D889BC39-D396-4316-9C7C-A40D044724E1}"/>
          </ac:picMkLst>
        </pc:picChg>
        <pc:picChg chg="add mod">
          <ac:chgData name="John Adams" userId="1143faee-bb16-416e-8056-0ed4c730fe93" providerId="ADAL" clId="{77978204-F301-4135-ADB0-B88E5AEBD241}" dt="2024-06-05T11:41:09.299" v="365" actId="1076"/>
          <ac:picMkLst>
            <pc:docMk/>
            <pc:sldMk cId="2339235338" sldId="272"/>
            <ac:picMk id="5122" creationId="{1DDB4BF2-8F3D-39E8-3EC0-90E86BCE1CED}"/>
          </ac:picMkLst>
        </pc:picChg>
      </pc:sldChg>
      <pc:sldChg chg="addSp delSp modSp mod">
        <pc:chgData name="John Adams" userId="1143faee-bb16-416e-8056-0ed4c730fe93" providerId="ADAL" clId="{77978204-F301-4135-ADB0-B88E5AEBD241}" dt="2024-06-05T11:31:10.899" v="152" actId="1076"/>
        <pc:sldMkLst>
          <pc:docMk/>
          <pc:sldMk cId="2058881387" sldId="297"/>
        </pc:sldMkLst>
        <pc:spChg chg="mod">
          <ac:chgData name="John Adams" userId="1143faee-bb16-416e-8056-0ed4c730fe93" providerId="ADAL" clId="{77978204-F301-4135-ADB0-B88E5AEBD241}" dt="2024-06-05T11:31:10.899" v="152" actId="1076"/>
          <ac:spMkLst>
            <pc:docMk/>
            <pc:sldMk cId="2058881387" sldId="297"/>
            <ac:spMk id="3" creationId="{00000000-0000-0000-0000-000000000000}"/>
          </ac:spMkLst>
        </pc:spChg>
        <pc:picChg chg="add mod">
          <ac:chgData name="John Adams" userId="1143faee-bb16-416e-8056-0ed4c730fe93" providerId="ADAL" clId="{77978204-F301-4135-ADB0-B88E5AEBD241}" dt="2024-06-05T11:30:52.724" v="141" actId="1076"/>
          <ac:picMkLst>
            <pc:docMk/>
            <pc:sldMk cId="2058881387" sldId="297"/>
            <ac:picMk id="2" creationId="{21AD378A-A7E9-94D6-01E3-622D6C3423D3}"/>
          </ac:picMkLst>
        </pc:picChg>
        <pc:picChg chg="del">
          <ac:chgData name="John Adams" userId="1143faee-bb16-416e-8056-0ed4c730fe93" providerId="ADAL" clId="{77978204-F301-4135-ADB0-B88E5AEBD241}" dt="2024-06-05T11:25:56.057" v="132" actId="478"/>
          <ac:picMkLst>
            <pc:docMk/>
            <pc:sldMk cId="2058881387" sldId="297"/>
            <ac:picMk id="2050" creationId="{16CF6941-6B02-2C31-9F93-75891105361B}"/>
          </ac:picMkLst>
        </pc:picChg>
      </pc:sldChg>
      <pc:sldChg chg="addSp delSp modSp mod">
        <pc:chgData name="John Adams" userId="1143faee-bb16-416e-8056-0ed4c730fe93" providerId="ADAL" clId="{77978204-F301-4135-ADB0-B88E5AEBD241}" dt="2024-06-05T11:35:42.410" v="224" actId="166"/>
        <pc:sldMkLst>
          <pc:docMk/>
          <pc:sldMk cId="2697338157" sldId="333"/>
        </pc:sldMkLst>
        <pc:spChg chg="mod">
          <ac:chgData name="John Adams" userId="1143faee-bb16-416e-8056-0ed4c730fe93" providerId="ADAL" clId="{77978204-F301-4135-ADB0-B88E5AEBD241}" dt="2024-06-05T11:35:16.752" v="223" actId="1076"/>
          <ac:spMkLst>
            <pc:docMk/>
            <pc:sldMk cId="2697338157" sldId="333"/>
            <ac:spMk id="2" creationId="{00000000-0000-0000-0000-000000000000}"/>
          </ac:spMkLst>
        </pc:spChg>
        <pc:picChg chg="add mod">
          <ac:chgData name="John Adams" userId="1143faee-bb16-416e-8056-0ed4c730fe93" providerId="ADAL" clId="{77978204-F301-4135-ADB0-B88E5AEBD241}" dt="2024-06-05T11:34:53.516" v="218" actId="1076"/>
          <ac:picMkLst>
            <pc:docMk/>
            <pc:sldMk cId="2697338157" sldId="333"/>
            <ac:picMk id="3" creationId="{0A2BEF6F-80FC-7E3B-8C6B-8F049002FB3F}"/>
          </ac:picMkLst>
        </pc:picChg>
        <pc:picChg chg="ord">
          <ac:chgData name="John Adams" userId="1143faee-bb16-416e-8056-0ed4c730fe93" providerId="ADAL" clId="{77978204-F301-4135-ADB0-B88E5AEBD241}" dt="2024-06-05T11:35:42.410" v="224" actId="166"/>
          <ac:picMkLst>
            <pc:docMk/>
            <pc:sldMk cId="2697338157" sldId="333"/>
            <ac:picMk id="7" creationId="{00000000-0000-0000-0000-000000000000}"/>
          </ac:picMkLst>
        </pc:picChg>
        <pc:picChg chg="del">
          <ac:chgData name="John Adams" userId="1143faee-bb16-416e-8056-0ed4c730fe93" providerId="ADAL" clId="{77978204-F301-4135-ADB0-B88E5AEBD241}" dt="2024-06-05T11:33:05.488" v="205" actId="478"/>
          <ac:picMkLst>
            <pc:docMk/>
            <pc:sldMk cId="2697338157" sldId="333"/>
            <ac:picMk id="3074" creationId="{CEBCFED5-5B07-2BFF-A590-75789959050F}"/>
          </ac:picMkLst>
        </pc:picChg>
        <pc:picChg chg="add mod">
          <ac:chgData name="John Adams" userId="1143faee-bb16-416e-8056-0ed4c730fe93" providerId="ADAL" clId="{77978204-F301-4135-ADB0-B88E5AEBD241}" dt="2024-06-05T11:34:12.504" v="210" actId="167"/>
          <ac:picMkLst>
            <pc:docMk/>
            <pc:sldMk cId="2697338157" sldId="333"/>
            <ac:picMk id="4098" creationId="{63306BE2-5F7E-215F-AE29-747B4313F6B1}"/>
          </ac:picMkLst>
        </pc:picChg>
      </pc:sldChg>
      <pc:sldChg chg="modSp mod">
        <pc:chgData name="John Adams" userId="1143faee-bb16-416e-8056-0ed4c730fe93" providerId="ADAL" clId="{77978204-F301-4135-ADB0-B88E5AEBD241}" dt="2024-06-05T11:37:04.302" v="251" actId="20577"/>
        <pc:sldMkLst>
          <pc:docMk/>
          <pc:sldMk cId="3373429092" sldId="360"/>
        </pc:sldMkLst>
        <pc:spChg chg="mod">
          <ac:chgData name="John Adams" userId="1143faee-bb16-416e-8056-0ed4c730fe93" providerId="ADAL" clId="{77978204-F301-4135-ADB0-B88E5AEBD241}" dt="2024-06-05T11:37:04.302" v="251" actId="20577"/>
          <ac:spMkLst>
            <pc:docMk/>
            <pc:sldMk cId="3373429092" sldId="360"/>
            <ac:spMk id="4" creationId="{00000000-0000-0000-0000-000000000000}"/>
          </ac:spMkLst>
        </pc:spChg>
      </pc:sldChg>
      <pc:sldChg chg="addSp delSp modSp mod">
        <pc:chgData name="John Adams" userId="1143faee-bb16-416e-8056-0ed4c730fe93" providerId="ADAL" clId="{77978204-F301-4135-ADB0-B88E5AEBD241}" dt="2024-06-05T11:23:28.911" v="104" actId="14100"/>
        <pc:sldMkLst>
          <pc:docMk/>
          <pc:sldMk cId="628232970" sldId="366"/>
        </pc:sldMkLst>
        <pc:spChg chg="mod">
          <ac:chgData name="John Adams" userId="1143faee-bb16-416e-8056-0ed4c730fe93" providerId="ADAL" clId="{77978204-F301-4135-ADB0-B88E5AEBD241}" dt="2024-06-05T11:19:33.380" v="1" actId="20577"/>
          <ac:spMkLst>
            <pc:docMk/>
            <pc:sldMk cId="628232970" sldId="366"/>
            <ac:spMk id="3" creationId="{00000000-0000-0000-0000-000000000000}"/>
          </ac:spMkLst>
        </pc:spChg>
        <pc:picChg chg="add mod">
          <ac:chgData name="John Adams" userId="1143faee-bb16-416e-8056-0ed4c730fe93" providerId="ADAL" clId="{77978204-F301-4135-ADB0-B88E5AEBD241}" dt="2024-06-05T11:23:28.911" v="104" actId="14100"/>
          <ac:picMkLst>
            <pc:docMk/>
            <pc:sldMk cId="628232970" sldId="366"/>
            <ac:picMk id="1026" creationId="{B7B1710B-2E91-3A2D-C05D-3041186638DB}"/>
          </ac:picMkLst>
        </pc:picChg>
        <pc:picChg chg="del">
          <ac:chgData name="John Adams" userId="1143faee-bb16-416e-8056-0ed4c730fe93" providerId="ADAL" clId="{77978204-F301-4135-ADB0-B88E5AEBD241}" dt="2024-06-05T11:23:04.468" v="99" actId="478"/>
          <ac:picMkLst>
            <pc:docMk/>
            <pc:sldMk cId="628232970" sldId="366"/>
            <ac:picMk id="5122" creationId="{4937B694-4496-24E4-CEAD-00289709E424}"/>
          </ac:picMkLst>
        </pc:picChg>
      </pc:sldChg>
      <pc:sldChg chg="addSp delSp modSp mod">
        <pc:chgData name="John Adams" userId="1143faee-bb16-416e-8056-0ed4c730fe93" providerId="ADAL" clId="{77978204-F301-4135-ADB0-B88E5AEBD241}" dt="2024-06-05T11:24:57.814" v="112" actId="18131"/>
        <pc:sldMkLst>
          <pc:docMk/>
          <pc:sldMk cId="798404022" sldId="377"/>
        </pc:sldMkLst>
        <pc:spChg chg="mod">
          <ac:chgData name="John Adams" userId="1143faee-bb16-416e-8056-0ed4c730fe93" providerId="ADAL" clId="{77978204-F301-4135-ADB0-B88E5AEBD241}" dt="2024-06-05T11:22:34.582" v="97" actId="403"/>
          <ac:spMkLst>
            <pc:docMk/>
            <pc:sldMk cId="798404022" sldId="377"/>
            <ac:spMk id="10" creationId="{00000000-0000-0000-0000-000000000000}"/>
          </ac:spMkLst>
        </pc:spChg>
        <pc:picChg chg="add mod modCrop">
          <ac:chgData name="John Adams" userId="1143faee-bb16-416e-8056-0ed4c730fe93" providerId="ADAL" clId="{77978204-F301-4135-ADB0-B88E5AEBD241}" dt="2024-06-05T11:24:57.814" v="112" actId="18131"/>
          <ac:picMkLst>
            <pc:docMk/>
            <pc:sldMk cId="798404022" sldId="377"/>
            <ac:picMk id="3" creationId="{E0175A99-AAAD-85D2-C0D4-0E423DA63674}"/>
          </ac:picMkLst>
        </pc:picChg>
        <pc:picChg chg="del">
          <ac:chgData name="John Adams" userId="1143faee-bb16-416e-8056-0ed4c730fe93" providerId="ADAL" clId="{77978204-F301-4135-ADB0-B88E5AEBD241}" dt="2024-06-05T11:22:37.487" v="98" actId="478"/>
          <ac:picMkLst>
            <pc:docMk/>
            <pc:sldMk cId="798404022" sldId="377"/>
            <ac:picMk id="1026" creationId="{E5BCDFD3-5AE0-9F27-9F73-2C487F58535B}"/>
          </ac:picMkLst>
        </pc:picChg>
      </pc:sldChg>
      <pc:sldChg chg="addSp delSp modSp mod">
        <pc:chgData name="John Adams" userId="1143faee-bb16-416e-8056-0ed4c730fe93" providerId="ADAL" clId="{77978204-F301-4135-ADB0-B88E5AEBD241}" dt="2024-06-05T11:49:27.482" v="449" actId="1076"/>
        <pc:sldMkLst>
          <pc:docMk/>
          <pc:sldMk cId="1869736670" sldId="945"/>
        </pc:sldMkLst>
        <pc:spChg chg="mod">
          <ac:chgData name="John Adams" userId="1143faee-bb16-416e-8056-0ed4c730fe93" providerId="ADAL" clId="{77978204-F301-4135-ADB0-B88E5AEBD241}" dt="2024-06-05T11:46:41.772" v="404" actId="20577"/>
          <ac:spMkLst>
            <pc:docMk/>
            <pc:sldMk cId="1869736670" sldId="945"/>
            <ac:spMk id="2" creationId="{053DEF37-16B6-88F0-0DD2-27EC9E80DED5}"/>
          </ac:spMkLst>
        </pc:spChg>
        <pc:spChg chg="mod">
          <ac:chgData name="John Adams" userId="1143faee-bb16-416e-8056-0ed4c730fe93" providerId="ADAL" clId="{77978204-F301-4135-ADB0-B88E5AEBD241}" dt="2024-06-05T11:47:54.367" v="439" actId="20577"/>
          <ac:spMkLst>
            <pc:docMk/>
            <pc:sldMk cId="1869736670" sldId="945"/>
            <ac:spMk id="7" creationId="{52531000-85C1-27F4-641E-EAD5440E4FE7}"/>
          </ac:spMkLst>
        </pc:spChg>
        <pc:picChg chg="del">
          <ac:chgData name="John Adams" userId="1143faee-bb16-416e-8056-0ed4c730fe93" providerId="ADAL" clId="{77978204-F301-4135-ADB0-B88E5AEBD241}" dt="2024-06-05T11:43:46.298" v="403" actId="478"/>
          <ac:picMkLst>
            <pc:docMk/>
            <pc:sldMk cId="1869736670" sldId="945"/>
            <ac:picMk id="3" creationId="{8673F588-B9B9-CC8D-CD37-207C330455C6}"/>
          </ac:picMkLst>
        </pc:picChg>
        <pc:picChg chg="add mod">
          <ac:chgData name="John Adams" userId="1143faee-bb16-416e-8056-0ed4c730fe93" providerId="ADAL" clId="{77978204-F301-4135-ADB0-B88E5AEBD241}" dt="2024-06-05T11:49:27.482" v="449" actId="1076"/>
          <ac:picMkLst>
            <pc:docMk/>
            <pc:sldMk cId="1869736670" sldId="945"/>
            <ac:picMk id="6146" creationId="{50E46C8A-23C7-6C77-F203-5FC6C720C706}"/>
          </ac:picMkLst>
        </pc:picChg>
      </pc:sldChg>
      <pc:sldChg chg="del">
        <pc:chgData name="John Adams" userId="1143faee-bb16-416e-8056-0ed4c730fe93" providerId="ADAL" clId="{77978204-F301-4135-ADB0-B88E5AEBD241}" dt="2024-06-05T11:23:36.389" v="105" actId="47"/>
        <pc:sldMkLst>
          <pc:docMk/>
          <pc:sldMk cId="72693941" sldId="946"/>
        </pc:sldMkLst>
      </pc:sldChg>
      <pc:sldChg chg="add">
        <pc:chgData name="John Adams" userId="1143faee-bb16-416e-8056-0ed4c730fe93" providerId="ADAL" clId="{77978204-F301-4135-ADB0-B88E5AEBD241}" dt="2024-06-05T11:23:38.726" v="106"/>
        <pc:sldMkLst>
          <pc:docMk/>
          <pc:sldMk cId="2254014088" sldId="94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18/06/2024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18/06/2024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18/06/2024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18/06/2024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18/06/2024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18/06/2024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18/06/2024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18/06/2024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the Spirit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descr="How Do We 'Walk in the Spirit'? Meaning of Galatians 5:16">
            <a:extLst>
              <a:ext uri="{FF2B5EF4-FFF2-40B4-BE49-F238E27FC236}">
                <a16:creationId xmlns:a16="http://schemas.microsoft.com/office/drawing/2014/main" id="{B7B1710B-2E91-3A2D-C05D-3041186638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559" b="35668"/>
          <a:stretch/>
        </p:blipFill>
        <p:spPr bwMode="auto">
          <a:xfrm>
            <a:off x="1523996" y="1880220"/>
            <a:ext cx="9143999" cy="267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3297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5233370" y="2243703"/>
            <a:ext cx="6770255" cy="28752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i="0" dirty="0">
                <a:solidFill>
                  <a:srgbClr val="000000"/>
                </a:solidFill>
                <a:effectLst/>
                <a:latin typeface="Garamond" panose="02020404030301010803" pitchFamily="18" charset="0"/>
              </a:rPr>
              <a:t>“</a:t>
            </a:r>
            <a:r>
              <a:rPr lang="en-US" sz="4400" b="0" i="0" dirty="0">
                <a:solidFill>
                  <a:srgbClr val="333333"/>
                </a:solidFill>
                <a:effectLst/>
                <a:highlight>
                  <a:srgbClr val="FFFFFF"/>
                </a:highlight>
                <a:latin typeface="Garamond" panose="02020404030301010803" pitchFamily="18" charset="0"/>
              </a:rPr>
              <a:t>Since we live by the Spirit, </a:t>
            </a:r>
          </a:p>
          <a:p>
            <a:pPr algn="ct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4400" b="0" i="0" dirty="0">
                <a:solidFill>
                  <a:srgbClr val="333333"/>
                </a:solidFill>
                <a:effectLst/>
                <a:highlight>
                  <a:srgbClr val="FFFFFF"/>
                </a:highlight>
                <a:latin typeface="Garamond" panose="02020404030301010803" pitchFamily="18" charset="0"/>
              </a:rPr>
              <a:t>let </a:t>
            </a:r>
            <a:r>
              <a:rPr lang="en-US" sz="4400" dirty="0">
                <a:solidFill>
                  <a:srgbClr val="333333"/>
                </a:solidFill>
                <a:highlight>
                  <a:srgbClr val="FFFFFF"/>
                </a:highlight>
                <a:latin typeface="Garamond" panose="02020404030301010803" pitchFamily="18" charset="0"/>
              </a:rPr>
              <a:t>us walk with the Spirit</a:t>
            </a:r>
            <a:r>
              <a:rPr lang="en-US" sz="4400" b="0" i="0" dirty="0">
                <a:solidFill>
                  <a:srgbClr val="333333"/>
                </a:solidFill>
                <a:effectLst/>
                <a:highlight>
                  <a:srgbClr val="FFFFFF"/>
                </a:highlight>
                <a:latin typeface="Garamond" panose="02020404030301010803" pitchFamily="18" charset="0"/>
              </a:rPr>
              <a:t>.”</a:t>
            </a:r>
          </a:p>
          <a:p>
            <a:pPr algn="ct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3200" dirty="0">
              <a:solidFill>
                <a:srgbClr val="333333"/>
              </a:solidFill>
              <a:highlight>
                <a:srgbClr val="FFFFFF"/>
              </a:highlight>
              <a:latin typeface="Garamond" panose="02020404030301010803" pitchFamily="18" charset="0"/>
            </a:endParaRPr>
          </a:p>
          <a:p>
            <a:pPr algn="ct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0" dirty="0">
                <a:solidFill>
                  <a:srgbClr val="333333"/>
                </a:solidFill>
                <a:effectLst/>
                <a:highlight>
                  <a:srgbClr val="FFFFFF"/>
                </a:highlight>
                <a:latin typeface="Garamond" panose="02020404030301010803" pitchFamily="18" charset="0"/>
              </a:rPr>
              <a:t>(Galatians 5 : 25)</a:t>
            </a:r>
            <a:endParaRPr lang="en-US" sz="2400" i="0" dirty="0">
              <a:solidFill>
                <a:srgbClr val="000000"/>
              </a:solidFill>
              <a:effectLst/>
              <a:latin typeface="Garamond" panose="02020404030301010803" pitchFamily="18" charset="0"/>
            </a:endParaRPr>
          </a:p>
          <a:p>
            <a:pPr algn="ct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i="0" dirty="0">
              <a:solidFill>
                <a:srgbClr val="000000"/>
              </a:solidFill>
              <a:effectLst/>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72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the Spirit</a:t>
            </a:r>
            <a:endParaRPr lang="en-GB" sz="72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 name="Picture 2">
            <a:extLst>
              <a:ext uri="{FF2B5EF4-FFF2-40B4-BE49-F238E27FC236}">
                <a16:creationId xmlns:a16="http://schemas.microsoft.com/office/drawing/2014/main" id="{E0175A99-AAAD-85D2-C0D4-0E423DA63674}"/>
              </a:ext>
            </a:extLst>
          </p:cNvPr>
          <p:cNvPicPr>
            <a:picLocks noChangeAspect="1"/>
          </p:cNvPicPr>
          <p:nvPr/>
        </p:nvPicPr>
        <p:blipFill rotWithShape="1">
          <a:blip r:embed="rId3"/>
          <a:srcRect l="21515" t="22315" r="39659" b="12450"/>
          <a:stretch/>
        </p:blipFill>
        <p:spPr>
          <a:xfrm>
            <a:off x="641765" y="1918238"/>
            <a:ext cx="4733799" cy="4473798"/>
          </a:xfrm>
          <a:prstGeom prst="rect">
            <a:avLst/>
          </a:prstGeom>
        </p:spPr>
      </p:pic>
    </p:spTree>
    <p:extLst>
      <p:ext uri="{BB962C8B-B14F-4D97-AF65-F5344CB8AC3E}">
        <p14:creationId xmlns:p14="http://schemas.microsoft.com/office/powerpoint/2010/main" val="79840402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4825076" y="2295600"/>
            <a:ext cx="6663660" cy="3662541"/>
          </a:xfrm>
          <a:prstGeom prst="rect">
            <a:avLst/>
          </a:prstGeom>
        </p:spPr>
        <p:txBody>
          <a:bodyPr wrap="square">
            <a:spAutoFit/>
          </a:bodyPr>
          <a:lstStyle/>
          <a:p>
            <a:pPr algn="ctr"/>
            <a:r>
              <a:rPr lang="en-GB" sz="3600" b="1" dirty="0">
                <a:latin typeface="Garamond" panose="02020404030301010803" pitchFamily="18" charset="0"/>
              </a:rPr>
              <a:t>23</a:t>
            </a:r>
            <a:r>
              <a:rPr lang="en-GB" sz="3600" b="1" baseline="30000" dirty="0">
                <a:latin typeface="Garamond" panose="02020404030301010803" pitchFamily="18" charset="0"/>
              </a:rPr>
              <a:t>rd</a:t>
            </a:r>
            <a:r>
              <a:rPr lang="en-GB" sz="3600" b="1" dirty="0">
                <a:latin typeface="Garamond" panose="02020404030301010803" pitchFamily="18" charset="0"/>
              </a:rPr>
              <a:t> June 2024</a:t>
            </a:r>
            <a:r>
              <a:rPr lang="en-GB" sz="3600" dirty="0">
                <a:latin typeface="Garamond" panose="02020404030301010803" pitchFamily="18" charset="0"/>
              </a:rPr>
              <a:t>   </a:t>
            </a:r>
            <a:endParaRPr lang="en-GB" sz="1200" dirty="0">
              <a:latin typeface="Garamond" panose="02020404030301010803" pitchFamily="18" charset="0"/>
            </a:endParaRPr>
          </a:p>
          <a:p>
            <a:pPr algn="ctr"/>
            <a:r>
              <a:rPr lang="en-GB" sz="1200" dirty="0">
                <a:latin typeface="Garamond" panose="02020404030301010803" pitchFamily="18" charset="0"/>
              </a:rPr>
              <a:t>    </a:t>
            </a:r>
          </a:p>
          <a:p>
            <a:pPr algn="ctr"/>
            <a:r>
              <a:rPr lang="en-GB" sz="3600" dirty="0">
                <a:latin typeface="Garamond" panose="02020404030301010803" pitchFamily="18" charset="0"/>
              </a:rPr>
              <a:t>In the Gospel of Mark,                         we hear that : </a:t>
            </a:r>
          </a:p>
          <a:p>
            <a:pPr algn="ctr"/>
            <a:endParaRPr lang="en-GB" sz="1600" dirty="0">
              <a:latin typeface="Garamond" panose="02020404030301010803" pitchFamily="18" charset="0"/>
            </a:endParaRPr>
          </a:p>
          <a:p>
            <a:pPr algn="ctr"/>
            <a:r>
              <a:rPr lang="en-GB" sz="4800" dirty="0">
                <a:latin typeface="Garamond" panose="02020404030301010803" pitchFamily="18" charset="0"/>
              </a:rPr>
              <a:t>“</a:t>
            </a:r>
            <a:r>
              <a:rPr lang="en-GB" sz="4800" dirty="0">
                <a:solidFill>
                  <a:srgbClr val="333333"/>
                </a:solidFill>
                <a:effectLst/>
                <a:highlight>
                  <a:srgbClr val="FFFFFF"/>
                </a:highlight>
                <a:latin typeface="Garamond" panose="02020404030301010803" pitchFamily="18" charset="0"/>
                <a:ea typeface="Calibri" panose="020F0502020204030204" pitchFamily="34" charset="0"/>
                <a:cs typeface="Times New Roman" panose="02020603050405020304" pitchFamily="18" charset="0"/>
              </a:rPr>
              <a:t>They were overcome  with awe.”</a:t>
            </a:r>
            <a:endParaRPr lang="en-GB" sz="48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2">
            <a:extLst>
              <a:ext uri="{FF2B5EF4-FFF2-40B4-BE49-F238E27FC236}">
                <a16:creationId xmlns:a16="http://schemas.microsoft.com/office/drawing/2014/main" id="{21AD378A-A7E9-94D6-01E3-622D6C3423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21" r="44885" b="52929"/>
          <a:stretch/>
        </p:blipFill>
        <p:spPr bwMode="auto">
          <a:xfrm>
            <a:off x="653143" y="2189017"/>
            <a:ext cx="3665537" cy="412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t let justice roll on like a river, righteousness like a never-failing stream! Amos 5:24">
            <a:extLst>
              <a:ext uri="{FF2B5EF4-FFF2-40B4-BE49-F238E27FC236}">
                <a16:creationId xmlns:a16="http://schemas.microsoft.com/office/drawing/2014/main" id="{63306BE2-5F7E-215F-AE29-747B4313F6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273"/>
          <a:stretch/>
        </p:blipFill>
        <p:spPr bwMode="auto">
          <a:xfrm>
            <a:off x="302765" y="2240118"/>
            <a:ext cx="11410028" cy="37450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Virtues for Catholic Schools </a:t>
            </a:r>
          </a:p>
        </p:txBody>
      </p:sp>
      <p:sp>
        <p:nvSpPr>
          <p:cNvPr id="2" name="Rectangle 1"/>
          <p:cNvSpPr/>
          <p:nvPr/>
        </p:nvSpPr>
        <p:spPr>
          <a:xfrm>
            <a:off x="1992603" y="2697877"/>
            <a:ext cx="8081818" cy="2585323"/>
          </a:xfrm>
          <a:prstGeom prst="rect">
            <a:avLst/>
          </a:prstGeom>
        </p:spPr>
        <p:txBody>
          <a:bodyPr wrap="square">
            <a:spAutoFit/>
          </a:bodyPr>
          <a:lstStyle/>
          <a:p>
            <a:pPr algn="ctr"/>
            <a:r>
              <a:rPr lang="en-GB" sz="3600" b="1" dirty="0">
                <a:latin typeface="Garamond" panose="02020404030301010803" pitchFamily="18" charset="0"/>
              </a:rPr>
              <a:t>JUSTICE</a:t>
            </a:r>
            <a:endParaRPr lang="en-GB" sz="1200" b="1" dirty="0">
              <a:latin typeface="Garamond" panose="02020404030301010803" pitchFamily="18" charset="0"/>
            </a:endParaRPr>
          </a:p>
          <a:p>
            <a:pPr algn="ctr"/>
            <a:endParaRPr lang="en-GB" sz="1200" b="1" dirty="0">
              <a:latin typeface="Garamond" panose="02020404030301010803" pitchFamily="18" charset="0"/>
            </a:endParaRPr>
          </a:p>
          <a:p>
            <a:pPr algn="ctr"/>
            <a:r>
              <a:rPr lang="en-US" sz="3600" b="0" i="0" dirty="0">
                <a:solidFill>
                  <a:srgbClr val="001320"/>
                </a:solidFill>
                <a:effectLst/>
                <a:latin typeface="Garamond" panose="02020404030301010803" pitchFamily="18" charset="0"/>
              </a:rPr>
              <a:t>“</a:t>
            </a:r>
            <a:r>
              <a:rPr lang="en-US" sz="3600" b="0" i="0" dirty="0">
                <a:solidFill>
                  <a:srgbClr val="000000"/>
                </a:solidFill>
                <a:effectLst/>
                <a:latin typeface="Garamond" panose="02020404030301010803" pitchFamily="18" charset="0"/>
              </a:rPr>
              <a:t>Let justice roll on like a river.”</a:t>
            </a:r>
            <a:endParaRPr lang="en-US" sz="3600" b="0" i="0" dirty="0">
              <a:solidFill>
                <a:srgbClr val="001320"/>
              </a:solidFill>
              <a:effectLst/>
              <a:latin typeface="Garamond" panose="02020404030301010803" pitchFamily="18" charset="0"/>
            </a:endParaRPr>
          </a:p>
          <a:p>
            <a:pPr algn="ctr"/>
            <a:endParaRPr lang="en-US" dirty="0">
              <a:solidFill>
                <a:srgbClr val="001320"/>
              </a:solidFill>
              <a:latin typeface="Garamond" panose="02020404030301010803" pitchFamily="18" charset="0"/>
            </a:endParaRPr>
          </a:p>
          <a:p>
            <a:pPr algn="ctr"/>
            <a:r>
              <a:rPr lang="en-US" sz="2400" b="1" i="0" dirty="0">
                <a:solidFill>
                  <a:srgbClr val="001320"/>
                </a:solidFill>
                <a:effectLst/>
                <a:latin typeface="Garamond" panose="02020404030301010803" pitchFamily="18" charset="0"/>
              </a:rPr>
              <a:t>(Amos 5 : 24)</a:t>
            </a:r>
            <a:r>
              <a:rPr lang="en-US" sz="3600" b="0" i="0" dirty="0">
                <a:solidFill>
                  <a:srgbClr val="001320"/>
                </a:solidFill>
                <a:effectLst/>
                <a:latin typeface="Roboto" panose="02000000000000000000" pitchFamily="2" charset="0"/>
              </a:rPr>
              <a:t/>
            </a:r>
            <a:br>
              <a:rPr lang="en-US" sz="3600" b="0" i="0" dirty="0">
                <a:solidFill>
                  <a:srgbClr val="001320"/>
                </a:solidFill>
                <a:effectLst/>
                <a:latin typeface="Roboto" panose="02000000000000000000" pitchFamily="2" charset="0"/>
              </a:rPr>
            </a:br>
            <a:endParaRPr lang="en-GB" sz="3600" dirty="0">
              <a:latin typeface="Garamond" panose="02020404030301010803" pitchFamily="18" charset="0"/>
            </a:endParaRPr>
          </a:p>
        </p:txBody>
      </p:sp>
      <p:pic>
        <p:nvPicPr>
          <p:cNvPr id="3" name="Picture 2" descr="But let justice roll on like a river, righteousness like a never-failing stream! Amos 5:24">
            <a:extLst>
              <a:ext uri="{FF2B5EF4-FFF2-40B4-BE49-F238E27FC236}">
                <a16:creationId xmlns:a16="http://schemas.microsoft.com/office/drawing/2014/main" id="{0A2BEF6F-80FC-7E3B-8C6B-8F049002FB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023" t="85690" b="7684"/>
          <a:stretch/>
        </p:blipFill>
        <p:spPr bwMode="auto">
          <a:xfrm>
            <a:off x="8520545" y="5589571"/>
            <a:ext cx="3192248" cy="39559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Tree>
    <p:extLst>
      <p:ext uri="{BB962C8B-B14F-4D97-AF65-F5344CB8AC3E}">
        <p14:creationId xmlns:p14="http://schemas.microsoft.com/office/powerpoint/2010/main" val="269733815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2040130"/>
            <a:ext cx="7122290" cy="3454344"/>
          </a:xfrm>
          <a:prstGeom prst="rect">
            <a:avLst/>
          </a:prstGeom>
          <a:noFill/>
        </p:spPr>
        <p:txBody>
          <a:bodyPr wrap="square" rtlCol="0">
            <a:spAutoFit/>
          </a:bodyPr>
          <a:lstStyle/>
          <a:p>
            <a:pPr algn="ctr">
              <a:lnSpc>
                <a:spcPct val="107000"/>
              </a:lnSpc>
              <a:spcAft>
                <a:spcPts val="800"/>
              </a:spcAft>
            </a:pPr>
            <a:r>
              <a:rPr lang="en-GB" sz="4400" dirty="0">
                <a:latin typeface="Garamond" panose="02020404030301010803" pitchFamily="18" charset="0"/>
              </a:rPr>
              <a:t>“</a:t>
            </a:r>
            <a:r>
              <a:rPr lang="en-GB" sz="4400" dirty="0">
                <a:solidFill>
                  <a:srgbClr val="373737"/>
                </a:solidFill>
                <a:effectLst/>
                <a:highlight>
                  <a:srgbClr val="FFFFFF"/>
                </a:highlight>
                <a:latin typeface="Garamond" panose="02020404030301010803" pitchFamily="18" charset="0"/>
                <a:ea typeface="Calibri" panose="020F0502020204030204" pitchFamily="34" charset="0"/>
                <a:cs typeface="Times New Roman" panose="02020603050405020304" pitchFamily="18" charset="0"/>
              </a:rPr>
              <a:t>Charity is the work of the Holy Spirit in us.”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Clr>
                <a:srgbClr val="212121"/>
              </a:buClr>
            </a:pPr>
            <a:endParaRPr lang="en-GB" sz="14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a:t>
            </a:r>
          </a:p>
          <a:p>
            <a:pPr algn="ctr"/>
            <a:r>
              <a:rPr lang="en-GB" sz="32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General Audience, </a:t>
            </a:r>
          </a:p>
          <a:p>
            <a:pPr algn="ctr"/>
            <a:r>
              <a:rPr lang="en-GB" sz="32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15</a:t>
            </a:r>
            <a:r>
              <a:rPr lang="en-GB" sz="3200" baseline="300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th</a:t>
            </a:r>
            <a:r>
              <a:rPr lang="en-GB" sz="32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 May 2024</a:t>
            </a:r>
            <a:endParaRPr lang="en-GB" sz="32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65731" y="276760"/>
            <a:ext cx="11645691" cy="14067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Feast of the Nativity of St John the Baptist </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sp>
        <p:nvSpPr>
          <p:cNvPr id="5" name="TextBox 4"/>
          <p:cNvSpPr txBox="1"/>
          <p:nvPr/>
        </p:nvSpPr>
        <p:spPr>
          <a:xfrm>
            <a:off x="4488873" y="1894777"/>
            <a:ext cx="7030996" cy="4247317"/>
          </a:xfrm>
          <a:prstGeom prst="rect">
            <a:avLst/>
          </a:prstGeom>
          <a:noFill/>
        </p:spPr>
        <p:txBody>
          <a:bodyPr wrap="square" rtlCol="0">
            <a:spAutoFit/>
          </a:bodyPr>
          <a:lstStyle/>
          <a:p>
            <a:pPr algn="just"/>
            <a:r>
              <a:rPr lang="en-GB" sz="2800" dirty="0">
                <a:latin typeface="Garamond" panose="02020404030301010803" pitchFamily="18" charset="0"/>
              </a:rPr>
              <a:t>St John the Baptist was a preacher who according to the Gospels fulfilled the prophecy of Isaiah which described a voice crying in the wilderness.</a:t>
            </a:r>
          </a:p>
          <a:p>
            <a:pPr algn="just"/>
            <a:r>
              <a:rPr lang="en-GB" sz="2800" dirty="0">
                <a:latin typeface="Garamond" panose="02020404030301010803" pitchFamily="18" charset="0"/>
              </a:rPr>
              <a:t>The Gospel of Luke shows Mary visiting John’s mother Elizabeth and the child in her womb leapt for joy. </a:t>
            </a:r>
          </a:p>
          <a:p>
            <a:pPr algn="just"/>
            <a:r>
              <a:rPr lang="en-GB" sz="2800" dirty="0">
                <a:latin typeface="Garamond" panose="02020404030301010803" pitchFamily="18" charset="0"/>
              </a:rPr>
              <a:t>John spent his time preaching and baptising.</a:t>
            </a:r>
          </a:p>
          <a:p>
            <a:pPr algn="just"/>
            <a:r>
              <a:rPr lang="en-GB" sz="2800" dirty="0">
                <a:latin typeface="Garamond" panose="02020404030301010803" pitchFamily="18" charset="0"/>
              </a:rPr>
              <a:t>He is subsequently executed by beheading at the instruction of Herod. </a:t>
            </a:r>
          </a:p>
          <a:p>
            <a:pPr algn="just"/>
            <a:endParaRPr lang="en-GB" dirty="0"/>
          </a:p>
        </p:txBody>
      </p:sp>
      <p:sp>
        <p:nvSpPr>
          <p:cNvPr id="2" name="Title 1">
            <a:extLst>
              <a:ext uri="{FF2B5EF4-FFF2-40B4-BE49-F238E27FC236}">
                <a16:creationId xmlns:a16="http://schemas.microsoft.com/office/drawing/2014/main" id="{251EB556-D1AF-D253-6049-47651627A4DD}"/>
              </a:ext>
            </a:extLst>
          </p:cNvPr>
          <p:cNvSpPr txBox="1">
            <a:spLocks/>
          </p:cNvSpPr>
          <p:nvPr/>
        </p:nvSpPr>
        <p:spPr>
          <a:xfrm>
            <a:off x="4525252" y="5808568"/>
            <a:ext cx="3141495" cy="83245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4">
                    <a:lumMod val="75000"/>
                  </a:schemeClr>
                </a:solidFill>
                <a:latin typeface="Garamond" panose="02020404030301010803" pitchFamily="18" charset="0"/>
              </a:rPr>
              <a:t>23</a:t>
            </a:r>
            <a:r>
              <a:rPr lang="en-GB" sz="5400" baseline="30000" dirty="0">
                <a:solidFill>
                  <a:schemeClr val="accent4">
                    <a:lumMod val="75000"/>
                  </a:schemeClr>
                </a:solidFill>
                <a:latin typeface="Garamond" panose="02020404030301010803" pitchFamily="18" charset="0"/>
              </a:rPr>
              <a:t>rd</a:t>
            </a:r>
            <a:r>
              <a:rPr lang="en-GB" sz="5400" dirty="0">
                <a:solidFill>
                  <a:schemeClr val="accent4">
                    <a:lumMod val="75000"/>
                  </a:schemeClr>
                </a:solidFill>
                <a:latin typeface="Garamond" panose="02020404030301010803" pitchFamily="18" charset="0"/>
              </a:rPr>
              <a:t> June</a:t>
            </a:r>
          </a:p>
        </p:txBody>
      </p:sp>
      <p:pic>
        <p:nvPicPr>
          <p:cNvPr id="5122" name="Picture 2" descr="undefined">
            <a:extLst>
              <a:ext uri="{FF2B5EF4-FFF2-40B4-BE49-F238E27FC236}">
                <a16:creationId xmlns:a16="http://schemas.microsoft.com/office/drawing/2014/main" id="{1DDB4BF2-8F3D-39E8-3EC0-90E86BCE1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99" y="1894777"/>
            <a:ext cx="3673725" cy="484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531000-85C1-27F4-641E-EAD5440E4FE7}"/>
              </a:ext>
            </a:extLst>
          </p:cNvPr>
          <p:cNvSpPr txBox="1"/>
          <p:nvPr/>
        </p:nvSpPr>
        <p:spPr>
          <a:xfrm>
            <a:off x="581891" y="1859021"/>
            <a:ext cx="10906846" cy="4524315"/>
          </a:xfrm>
          <a:prstGeom prst="rect">
            <a:avLst/>
          </a:prstGeom>
          <a:solidFill>
            <a:schemeClr val="bg1"/>
          </a:solidFill>
          <a:ln>
            <a:solidFill>
              <a:schemeClr val="bg1"/>
            </a:solidFill>
          </a:ln>
        </p:spPr>
        <p:txBody>
          <a:bodyPr wrap="square" rtlCol="0">
            <a:spAutoFit/>
          </a:bodyPr>
          <a:lstStyle/>
          <a:p>
            <a:pPr algn="ctr"/>
            <a:r>
              <a:rPr lang="en-US" sz="3200" dirty="0">
                <a:latin typeface="Garamond" panose="02020404030301010803" pitchFamily="18" charset="0"/>
              </a:rPr>
              <a:t>Come, Holy Spirit, fill the hearts of your faithful. </a:t>
            </a:r>
          </a:p>
          <a:p>
            <a:pPr algn="ctr"/>
            <a:r>
              <a:rPr lang="en-US" sz="3200" i="1" dirty="0">
                <a:latin typeface="Garamond" panose="02020404030301010803" pitchFamily="18" charset="0"/>
              </a:rPr>
              <a:t>And kindle in them the fire of your love. </a:t>
            </a:r>
          </a:p>
          <a:p>
            <a:pPr algn="ctr"/>
            <a:r>
              <a:rPr lang="en-US" sz="3200" dirty="0">
                <a:latin typeface="Garamond" panose="02020404030301010803" pitchFamily="18" charset="0"/>
              </a:rPr>
              <a:t>Send forth your Spirit and they shall be created. </a:t>
            </a:r>
          </a:p>
          <a:p>
            <a:pPr algn="ctr"/>
            <a:r>
              <a:rPr lang="en-US" sz="3200" i="1" dirty="0">
                <a:latin typeface="Garamond" panose="02020404030301010803" pitchFamily="18" charset="0"/>
              </a:rPr>
              <a:t>And you will renew the face of the earth. </a:t>
            </a:r>
          </a:p>
          <a:p>
            <a:pPr algn="ctr"/>
            <a:r>
              <a:rPr lang="en-US" sz="3200" dirty="0">
                <a:latin typeface="Garamond" panose="02020404030301010803" pitchFamily="18" charset="0"/>
              </a:rPr>
              <a:t>Let us pray :  O God, who by the light of the Holy Spirit,            did instruct the hearts of your faithful, grant that by that same Holy Spirit, we may be truly wise, and ever rejoice in your consolation, Through Christ our Lord. </a:t>
            </a:r>
          </a:p>
          <a:p>
            <a:pPr algn="ctr"/>
            <a:r>
              <a:rPr lang="en-US" sz="3200" dirty="0">
                <a:latin typeface="Garamond" panose="02020404030301010803" pitchFamily="18" charset="0"/>
              </a:rPr>
              <a:t>Amen.</a:t>
            </a:r>
            <a:endParaRPr lang="en-GB" sz="3200" dirty="0">
              <a:latin typeface="Garamond" panose="02020404030301010803" pitchFamily="18"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581891" y="466398"/>
            <a:ext cx="10906846" cy="1274254"/>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b="1" dirty="0">
                <a:solidFill>
                  <a:schemeClr val="accent4">
                    <a:lumMod val="75000"/>
                  </a:schemeClr>
                </a:solidFill>
                <a:latin typeface="Garamond" panose="02020404030301010803" pitchFamily="18" charset="0"/>
              </a:rPr>
              <a:t>Come, Holy Spirit </a:t>
            </a:r>
            <a:endParaRPr lang="en-GB" sz="6000" b="1" dirty="0">
              <a:solidFill>
                <a:schemeClr val="accent4">
                  <a:lumMod val="75000"/>
                </a:schemeClr>
              </a:solidFill>
              <a:latin typeface="Garamond" panose="02020404030301010803" pitchFamily="18" charset="0"/>
            </a:endParaRPr>
          </a:p>
        </p:txBody>
      </p:sp>
      <p:sp>
        <p:nvSpPr>
          <p:cNvPr id="4" name="Oval 3">
            <a:extLst>
              <a:ext uri="{FF2B5EF4-FFF2-40B4-BE49-F238E27FC236}">
                <a16:creationId xmlns:a16="http://schemas.microsoft.com/office/drawing/2014/main" id="{1B60293B-B096-F642-C709-CD5A1DF0D6BB}"/>
              </a:ext>
            </a:extLst>
          </p:cNvPr>
          <p:cNvSpPr/>
          <p:nvPr/>
        </p:nvSpPr>
        <p:spPr>
          <a:xfrm>
            <a:off x="0" y="5306755"/>
            <a:ext cx="1650775" cy="16169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2E1D140-8ACC-687C-5941-1411C82DDC1D}"/>
              </a:ext>
            </a:extLst>
          </p:cNvPr>
          <p:cNvPicPr>
            <a:picLocks noChangeAspect="1"/>
          </p:cNvPicPr>
          <p:nvPr/>
        </p:nvPicPr>
        <p:blipFill rotWithShape="1">
          <a:blip r:embed="rId3"/>
          <a:srcRect l="41432" t="76635" r="47864" b="5890"/>
          <a:stretch/>
        </p:blipFill>
        <p:spPr>
          <a:xfrm>
            <a:off x="45205" y="5372351"/>
            <a:ext cx="1560364" cy="1432985"/>
          </a:xfrm>
          <a:prstGeom prst="ellipse">
            <a:avLst/>
          </a:prstGeom>
        </p:spPr>
      </p:pic>
      <p:pic>
        <p:nvPicPr>
          <p:cNvPr id="6146" name="Picture 2">
            <a:extLst>
              <a:ext uri="{FF2B5EF4-FFF2-40B4-BE49-F238E27FC236}">
                <a16:creationId xmlns:a16="http://schemas.microsoft.com/office/drawing/2014/main" id="{50E46C8A-23C7-6C77-F203-5FC6C720C7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32" r="4991"/>
          <a:stretch/>
        </p:blipFill>
        <p:spPr bwMode="auto">
          <a:xfrm>
            <a:off x="10385169" y="1985913"/>
            <a:ext cx="1625278" cy="19024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3667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the Spirit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descr="How Do We 'Walk in the Spirit'? Meaning of Galatians 5:16">
            <a:extLst>
              <a:ext uri="{FF2B5EF4-FFF2-40B4-BE49-F238E27FC236}">
                <a16:creationId xmlns:a16="http://schemas.microsoft.com/office/drawing/2014/main" id="{B7B1710B-2E91-3A2D-C05D-3041186638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559" b="35668"/>
          <a:stretch/>
        </p:blipFill>
        <p:spPr bwMode="auto">
          <a:xfrm>
            <a:off x="1523996" y="1880220"/>
            <a:ext cx="9143999" cy="267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01408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5F5F0585-C9A4-4F37-BF45-19570350497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9390</TotalTime>
  <Words>322</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Garamond</vt:lpstr>
      <vt:lpstr>Open Sans</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Come, Holy Spirit </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641</cp:revision>
  <dcterms:created xsi:type="dcterms:W3CDTF">2019-09-06T14:56:38Z</dcterms:created>
  <dcterms:modified xsi:type="dcterms:W3CDTF">2024-06-18T08:18:23Z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