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82" r:id="rId5"/>
    <p:sldId id="377" r:id="rId6"/>
    <p:sldId id="297" r:id="rId7"/>
    <p:sldId id="387" r:id="rId8"/>
    <p:sldId id="360" r:id="rId9"/>
    <p:sldId id="389" r:id="rId10"/>
    <p:sldId id="384" r:id="rId11"/>
    <p:sldId id="3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10925-AB10-49C5-9D56-9838D6CFB82B}" v="31" dt="2024-06-06T08:54:20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97E10925-AB10-49C5-9D56-9838D6CFB82B}"/>
    <pc:docChg chg="modSld">
      <pc:chgData name="John Adams" userId="1143faee-bb16-416e-8056-0ed4c730fe93" providerId="ADAL" clId="{97E10925-AB10-49C5-9D56-9838D6CFB82B}" dt="2024-06-06T08:54:24.678" v="293" actId="1076"/>
      <pc:docMkLst>
        <pc:docMk/>
      </pc:docMkLst>
      <pc:sldChg chg="modSp mod">
        <pc:chgData name="John Adams" userId="1143faee-bb16-416e-8056-0ed4c730fe93" providerId="ADAL" clId="{97E10925-AB10-49C5-9D56-9838D6CFB82B}" dt="2024-06-06T08:54:24.678" v="293" actId="1076"/>
        <pc:sldMkLst>
          <pc:docMk/>
          <pc:sldMk cId="2058881387" sldId="297"/>
        </pc:sldMkLst>
        <pc:spChg chg="mod ord">
          <ac:chgData name="John Adams" userId="1143faee-bb16-416e-8056-0ed4c730fe93" providerId="ADAL" clId="{97E10925-AB10-49C5-9D56-9838D6CFB82B}" dt="2024-06-06T08:54:24.678" v="293" actId="1076"/>
          <ac:spMkLst>
            <pc:docMk/>
            <pc:sldMk cId="2058881387" sldId="297"/>
            <ac:spMk id="3" creationId="{00000000-0000-0000-0000-000000000000}"/>
          </ac:spMkLst>
        </pc:spChg>
        <pc:spChg chg="mod ord">
          <ac:chgData name="John Adams" userId="1143faee-bb16-416e-8056-0ed4c730fe93" providerId="ADAL" clId="{97E10925-AB10-49C5-9D56-9838D6CFB82B}" dt="2024-06-06T08:46:17.453" v="52" actId="20577"/>
          <ac:spMkLst>
            <pc:docMk/>
            <pc:sldMk cId="2058881387" sldId="297"/>
            <ac:spMk id="6" creationId="{00000000-0000-0000-0000-000000000000}"/>
          </ac:spMkLst>
        </pc:spChg>
        <pc:picChg chg="ord">
          <ac:chgData name="John Adams" userId="1143faee-bb16-416e-8056-0ed4c730fe93" providerId="ADAL" clId="{97E10925-AB10-49C5-9D56-9838D6CFB82B}" dt="2024-06-06T08:46:10.879" v="51" actId="166"/>
          <ac:picMkLst>
            <pc:docMk/>
            <pc:sldMk cId="2058881387" sldId="297"/>
            <ac:picMk id="7" creationId="{00000000-0000-0000-0000-000000000000}"/>
          </ac:picMkLst>
        </pc:picChg>
        <pc:picChg chg="mod">
          <ac:chgData name="John Adams" userId="1143faee-bb16-416e-8056-0ed4c730fe93" providerId="ADAL" clId="{97E10925-AB10-49C5-9D56-9838D6CFB82B}" dt="2024-06-06T08:54:20.887" v="292" actId="1076"/>
          <ac:picMkLst>
            <pc:docMk/>
            <pc:sldMk cId="2058881387" sldId="297"/>
            <ac:picMk id="1026" creationId="{8C0BB082-7727-8901-CE4B-6FE41B12C344}"/>
          </ac:picMkLst>
        </pc:picChg>
      </pc:sldChg>
      <pc:sldChg chg="modSp mod">
        <pc:chgData name="John Adams" userId="1143faee-bb16-416e-8056-0ed4c730fe93" providerId="ADAL" clId="{97E10925-AB10-49C5-9D56-9838D6CFB82B}" dt="2024-06-06T08:47:15.082" v="121" actId="404"/>
        <pc:sldMkLst>
          <pc:docMk/>
          <pc:sldMk cId="3373429092" sldId="360"/>
        </pc:sldMkLst>
        <pc:spChg chg="mod">
          <ac:chgData name="John Adams" userId="1143faee-bb16-416e-8056-0ed4c730fe93" providerId="ADAL" clId="{97E10925-AB10-49C5-9D56-9838D6CFB82B}" dt="2024-06-06T08:47:15.082" v="121" actId="404"/>
          <ac:spMkLst>
            <pc:docMk/>
            <pc:sldMk cId="3373429092" sldId="360"/>
            <ac:spMk id="4" creationId="{00000000-0000-0000-0000-000000000000}"/>
          </ac:spMkLst>
        </pc:spChg>
      </pc:sldChg>
      <pc:sldChg chg="modSp mod">
        <pc:chgData name="John Adams" userId="1143faee-bb16-416e-8056-0ed4c730fe93" providerId="ADAL" clId="{97E10925-AB10-49C5-9D56-9838D6CFB82B}" dt="2024-06-06T08:43:21.116" v="12" actId="167"/>
        <pc:sldMkLst>
          <pc:docMk/>
          <pc:sldMk cId="798404022" sldId="377"/>
        </pc:sldMkLst>
        <pc:spChg chg="mod">
          <ac:chgData name="John Adams" userId="1143faee-bb16-416e-8056-0ed4c730fe93" providerId="ADAL" clId="{97E10925-AB10-49C5-9D56-9838D6CFB82B}" dt="2024-06-06T08:42:48.507" v="2" actId="1076"/>
          <ac:spMkLst>
            <pc:docMk/>
            <pc:sldMk cId="798404022" sldId="377"/>
            <ac:spMk id="10" creationId="{00000000-0000-0000-0000-000000000000}"/>
          </ac:spMkLst>
        </pc:spChg>
        <pc:spChg chg="mod">
          <ac:chgData name="John Adams" userId="1143faee-bb16-416e-8056-0ed4c730fe93" providerId="ADAL" clId="{97E10925-AB10-49C5-9D56-9838D6CFB82B}" dt="2024-06-06T08:42:54.670" v="5" actId="403"/>
          <ac:spMkLst>
            <pc:docMk/>
            <pc:sldMk cId="798404022" sldId="377"/>
            <ac:spMk id="11" creationId="{00000000-0000-0000-0000-000000000000}"/>
          </ac:spMkLst>
        </pc:spChg>
        <pc:picChg chg="mod ord modCrop">
          <ac:chgData name="John Adams" userId="1143faee-bb16-416e-8056-0ed4c730fe93" providerId="ADAL" clId="{97E10925-AB10-49C5-9D56-9838D6CFB82B}" dt="2024-06-06T08:43:21.116" v="12" actId="167"/>
          <ac:picMkLst>
            <pc:docMk/>
            <pc:sldMk cId="798404022" sldId="377"/>
            <ac:picMk id="2" creationId="{00000000-0000-0000-0000-000000000000}"/>
          </ac:picMkLst>
        </pc:picChg>
      </pc:sldChg>
      <pc:sldChg chg="addSp modSp mod">
        <pc:chgData name="John Adams" userId="1143faee-bb16-416e-8056-0ed4c730fe93" providerId="ADAL" clId="{97E10925-AB10-49C5-9D56-9838D6CFB82B}" dt="2024-06-06T08:51:08.246" v="269" actId="20577"/>
        <pc:sldMkLst>
          <pc:docMk/>
          <pc:sldMk cId="2107231878" sldId="384"/>
        </pc:sldMkLst>
        <pc:spChg chg="mod ord">
          <ac:chgData name="John Adams" userId="1143faee-bb16-416e-8056-0ed4c730fe93" providerId="ADAL" clId="{97E10925-AB10-49C5-9D56-9838D6CFB82B}" dt="2024-06-06T08:49:25.183" v="136" actId="14100"/>
          <ac:spMkLst>
            <pc:docMk/>
            <pc:sldMk cId="2107231878" sldId="384"/>
            <ac:spMk id="4" creationId="{7E6BBF37-23E2-473D-3C17-594CD481E745}"/>
          </ac:spMkLst>
        </pc:spChg>
        <pc:spChg chg="mod">
          <ac:chgData name="John Adams" userId="1143faee-bb16-416e-8056-0ed4c730fe93" providerId="ADAL" clId="{97E10925-AB10-49C5-9D56-9838D6CFB82B}" dt="2024-06-06T08:51:08.246" v="269" actId="20577"/>
          <ac:spMkLst>
            <pc:docMk/>
            <pc:sldMk cId="2107231878" sldId="384"/>
            <ac:spMk id="7" creationId="{00000000-0000-0000-0000-000000000000}"/>
          </ac:spMkLst>
        </pc:spChg>
        <pc:spChg chg="add mod">
          <ac:chgData name="John Adams" userId="1143faee-bb16-416e-8056-0ed4c730fe93" providerId="ADAL" clId="{97E10925-AB10-49C5-9D56-9838D6CFB82B}" dt="2024-06-06T08:50:02.545" v="142" actId="14100"/>
          <ac:spMkLst>
            <pc:docMk/>
            <pc:sldMk cId="2107231878" sldId="384"/>
            <ac:spMk id="8" creationId="{07589584-5DD5-E03C-B483-C900AD4968D4}"/>
          </ac:spMkLst>
        </pc:spChg>
        <pc:spChg chg="add mod">
          <ac:chgData name="John Adams" userId="1143faee-bb16-416e-8056-0ed4c730fe93" providerId="ADAL" clId="{97E10925-AB10-49C5-9D56-9838D6CFB82B}" dt="2024-06-06T08:50:15.433" v="144" actId="1076"/>
          <ac:spMkLst>
            <pc:docMk/>
            <pc:sldMk cId="2107231878" sldId="384"/>
            <ac:spMk id="10" creationId="{E659E08D-BD59-5E35-342C-C75EEB9DB0DE}"/>
          </ac:spMkLst>
        </pc:spChg>
        <pc:spChg chg="add mod">
          <ac:chgData name="John Adams" userId="1143faee-bb16-416e-8056-0ed4c730fe93" providerId="ADAL" clId="{97E10925-AB10-49C5-9D56-9838D6CFB82B}" dt="2024-06-06T08:50:30.940" v="147" actId="1076"/>
          <ac:spMkLst>
            <pc:docMk/>
            <pc:sldMk cId="2107231878" sldId="384"/>
            <ac:spMk id="11" creationId="{E901D5F2-1CBA-5563-DFF6-9025AB102F4A}"/>
          </ac:spMkLst>
        </pc:spChg>
        <pc:picChg chg="mod ord">
          <ac:chgData name="John Adams" userId="1143faee-bb16-416e-8056-0ed4c730fe93" providerId="ADAL" clId="{97E10925-AB10-49C5-9D56-9838D6CFB82B}" dt="2024-06-06T08:50:39.759" v="148" actId="1076"/>
          <ac:picMkLst>
            <pc:docMk/>
            <pc:sldMk cId="2107231878" sldId="384"/>
            <ac:picMk id="3" creationId="{E791E4BB-7E3F-BF1C-715E-4C4DC4C3F1F7}"/>
          </ac:picMkLst>
        </pc:picChg>
        <pc:picChg chg="mod ord">
          <ac:chgData name="John Adams" userId="1143faee-bb16-416e-8056-0ed4c730fe93" providerId="ADAL" clId="{97E10925-AB10-49C5-9D56-9838D6CFB82B}" dt="2024-06-06T08:49:17.094" v="135" actId="14100"/>
          <ac:picMkLst>
            <pc:docMk/>
            <pc:sldMk cId="2107231878" sldId="384"/>
            <ac:picMk id="9" creationId="{00000000-0000-0000-0000-000000000000}"/>
          </ac:picMkLst>
        </pc:picChg>
      </pc:sldChg>
      <pc:sldChg chg="modSp mod">
        <pc:chgData name="John Adams" userId="1143faee-bb16-416e-8056-0ed4c730fe93" providerId="ADAL" clId="{97E10925-AB10-49C5-9D56-9838D6CFB82B}" dt="2024-06-06T08:46:36.179" v="55" actId="1076"/>
        <pc:sldMkLst>
          <pc:docMk/>
          <pc:sldMk cId="1478112147" sldId="387"/>
        </pc:sldMkLst>
        <pc:spChg chg="mod">
          <ac:chgData name="John Adams" userId="1143faee-bb16-416e-8056-0ed4c730fe93" providerId="ADAL" clId="{97E10925-AB10-49C5-9D56-9838D6CFB82B}" dt="2024-06-06T08:46:30.498" v="53" actId="1076"/>
          <ac:spMkLst>
            <pc:docMk/>
            <pc:sldMk cId="1478112147" sldId="387"/>
            <ac:spMk id="2" creationId="{00000000-0000-0000-0000-000000000000}"/>
          </ac:spMkLst>
        </pc:spChg>
        <pc:picChg chg="mod">
          <ac:chgData name="John Adams" userId="1143faee-bb16-416e-8056-0ed4c730fe93" providerId="ADAL" clId="{97E10925-AB10-49C5-9D56-9838D6CFB82B}" dt="2024-06-06T08:46:36.179" v="55" actId="1076"/>
          <ac:picMkLst>
            <pc:docMk/>
            <pc:sldMk cId="1478112147" sldId="387"/>
            <ac:picMk id="3074" creationId="{CEBCFED5-5B07-2BFF-A590-75789959050F}"/>
          </ac:picMkLst>
        </pc:picChg>
      </pc:sldChg>
      <pc:sldChg chg="modSp mod">
        <pc:chgData name="John Adams" userId="1143faee-bb16-416e-8056-0ed4c730fe93" providerId="ADAL" clId="{97E10925-AB10-49C5-9D56-9838D6CFB82B}" dt="2024-06-06T08:48:02.954" v="128" actId="14100"/>
        <pc:sldMkLst>
          <pc:docMk/>
          <pc:sldMk cId="2487418930" sldId="389"/>
        </pc:sldMkLst>
        <pc:spChg chg="mod">
          <ac:chgData name="John Adams" userId="1143faee-bb16-416e-8056-0ed4c730fe93" providerId="ADAL" clId="{97E10925-AB10-49C5-9D56-9838D6CFB82B}" dt="2024-06-06T08:47:54.802" v="126" actId="14100"/>
          <ac:spMkLst>
            <pc:docMk/>
            <pc:sldMk cId="2487418930" sldId="389"/>
            <ac:spMk id="4" creationId="{71DD583C-9587-8EB3-4F9A-934984566EC0}"/>
          </ac:spMkLst>
        </pc:spChg>
        <pc:spChg chg="mod">
          <ac:chgData name="John Adams" userId="1143faee-bb16-416e-8056-0ed4c730fe93" providerId="ADAL" clId="{97E10925-AB10-49C5-9D56-9838D6CFB82B}" dt="2024-06-06T08:48:02.954" v="128" actId="14100"/>
          <ac:spMkLst>
            <pc:docMk/>
            <pc:sldMk cId="2487418930" sldId="389"/>
            <ac:spMk id="12" creationId="{C55AA544-6F73-1249-9F0A-29EA754A6686}"/>
          </ac:spMkLst>
        </pc:spChg>
        <pc:picChg chg="mod">
          <ac:chgData name="John Adams" userId="1143faee-bb16-416e-8056-0ed4c730fe93" providerId="ADAL" clId="{97E10925-AB10-49C5-9D56-9838D6CFB82B}" dt="2024-06-06T08:47:57.129" v="127" actId="1076"/>
          <ac:picMkLst>
            <pc:docMk/>
            <pc:sldMk cId="2487418930" sldId="389"/>
            <ac:picMk id="5124" creationId="{92DD44E3-83A0-C19B-BE3A-AB037E6EA7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11/06/2024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17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June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the Spirit~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46" y="2301062"/>
            <a:ext cx="4115007" cy="2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84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20862"/>
          <a:stretch/>
        </p:blipFill>
        <p:spPr>
          <a:xfrm>
            <a:off x="452582" y="1957312"/>
            <a:ext cx="4033987" cy="3888509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13135" y="2028185"/>
            <a:ext cx="7404727" cy="4585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dirty="0">
                <a:latin typeface="Garamond" panose="02020404030301010803" pitchFamily="18" charset="0"/>
              </a:rPr>
              <a:t>Prayers to the Holy Spirit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“Holy Spirit, make my heart open to the word of God, make my heart open to goodness, make my heart open to the beauty of God every day.”</a:t>
            </a:r>
          </a:p>
          <a:p>
            <a:pPr algn="ctr"/>
            <a:r>
              <a:rPr lang="en-GB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Pope Francis 2013</a:t>
            </a:r>
          </a:p>
          <a:p>
            <a:pPr algn="ctr"/>
            <a:endParaRPr lang="en-GB" sz="2400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6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the Spirit</a:t>
            </a:r>
            <a:endParaRPr lang="en-GB" sz="66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0BB082-7727-8901-CE4B-6FE41B12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285" y="2095555"/>
            <a:ext cx="9121619" cy="47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7478" y="2603116"/>
            <a:ext cx="79112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smtClean="0">
                <a:latin typeface="Garamond" panose="02020404030301010803" pitchFamily="18" charset="0"/>
              </a:rPr>
              <a:t>16</a:t>
            </a:r>
            <a:r>
              <a:rPr lang="en-GB" sz="3600" b="1" baseline="30000" smtClean="0">
                <a:latin typeface="Garamond" panose="02020404030301010803" pitchFamily="18" charset="0"/>
              </a:rPr>
              <a:t>th</a:t>
            </a:r>
            <a:r>
              <a:rPr lang="en-GB" sz="3600" b="1" smtClean="0">
                <a:latin typeface="Garamond" panose="02020404030301010803" pitchFamily="18" charset="0"/>
              </a:rPr>
              <a:t> </a:t>
            </a:r>
            <a:r>
              <a:rPr lang="en-GB" sz="3600" b="1" dirty="0">
                <a:latin typeface="Garamond" panose="02020404030301010803" pitchFamily="18" charset="0"/>
              </a:rPr>
              <a:t>June 2024</a:t>
            </a:r>
            <a:r>
              <a:rPr lang="en-GB" sz="3600" dirty="0">
                <a:latin typeface="Garamond" panose="02020404030301010803" pitchFamily="18" charset="0"/>
              </a:rPr>
              <a:t> :  </a:t>
            </a:r>
            <a:endParaRPr lang="en-GB" sz="2000" dirty="0">
              <a:latin typeface="Garamond" panose="02020404030301010803" pitchFamily="18" charset="0"/>
            </a:endParaRPr>
          </a:p>
          <a:p>
            <a:pPr algn="ctr"/>
            <a:r>
              <a:rPr lang="en-GB" sz="20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The Gospel of Mark,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Jesus asks :   </a:t>
            </a:r>
            <a:r>
              <a:rPr lang="en-GB" sz="2000" dirty="0">
                <a:latin typeface="Garamond" panose="02020404030301010803" pitchFamily="18" charset="0"/>
              </a:rPr>
              <a:t>                                               </a:t>
            </a:r>
          </a:p>
          <a:p>
            <a:pPr algn="ctr"/>
            <a:r>
              <a:rPr lang="en-GB" sz="2000" dirty="0">
                <a:latin typeface="Garamond" panose="02020404030301010803" pitchFamily="18" charset="0"/>
              </a:rPr>
              <a:t>                                     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“What can we say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the kingdom of God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 is like?”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Virtues for Catholic Schools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4328" y="2280720"/>
            <a:ext cx="585802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Garamond" panose="02020404030301010803" pitchFamily="18" charset="0"/>
              </a:rPr>
              <a:t>LOVE</a:t>
            </a:r>
          </a:p>
          <a:p>
            <a:pPr algn="ctr"/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r>
              <a:rPr lang="en-US" sz="2800" b="0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lang="en-GB" sz="2800" dirty="0">
                <a:latin typeface="Garamond" panose="02020404030301010803" pitchFamily="18" charset="0"/>
              </a:rPr>
              <a:t>Love does not rejoice at wrongdoing, but finds its joy in the truth.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It is always ready to make allowances, to trust, to hope and to endure whatever comes.</a:t>
            </a: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”</a:t>
            </a:r>
            <a:endParaRPr lang="en-US" sz="2800" b="0" i="0" dirty="0">
              <a:solidFill>
                <a:srgbClr val="00132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en-US" dirty="0">
              <a:solidFill>
                <a:srgbClr val="00132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b="0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(1 Corinthians 13: 6-7)</a:t>
            </a:r>
            <a: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BCFED5-5B07-2BFF-A590-75789959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0667" y="2579705"/>
            <a:ext cx="3786197" cy="309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121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040130"/>
            <a:ext cx="7122290" cy="416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Garamond" panose="02020404030301010803" pitchFamily="18" charset="0"/>
              </a:rPr>
              <a:t>“The Holy Spirit                              is the engine of                       evangelisation</a:t>
            </a:r>
            <a:r>
              <a:rPr lang="en-GB" sz="600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GB" sz="6000" dirty="0">
                <a:latin typeface="Garamond" panose="02020404030301010803" pitchFamily="18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2000" dirty="0">
                <a:latin typeface="Garamond" panose="02020404030301010803" pitchFamily="18" charset="0"/>
              </a:rPr>
              <a:t>(General Audience, 22</a:t>
            </a:r>
            <a:r>
              <a:rPr lang="en-GB" sz="2000" baseline="30000" dirty="0">
                <a:latin typeface="Garamond" panose="02020404030301010803" pitchFamily="18" charset="0"/>
              </a:rPr>
              <a:t>nd</a:t>
            </a:r>
            <a:r>
              <a:rPr lang="en-GB" sz="2000" dirty="0">
                <a:latin typeface="Garamond" panose="02020404030301010803" pitchFamily="18" charset="0"/>
              </a:rPr>
              <a:t> February 2023)</a:t>
            </a:r>
            <a:endParaRPr lang="en-GB" sz="2000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A6E27-F275-EC0F-3707-6FA7811A45FA}"/>
              </a:ext>
            </a:extLst>
          </p:cNvPr>
          <p:cNvSpPr txBox="1"/>
          <p:nvPr/>
        </p:nvSpPr>
        <p:spPr>
          <a:xfrm>
            <a:off x="11214425" y="5901544"/>
            <a:ext cx="9775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F3ECD-1A94-4E29-B9CC-75D7B04FE216}"/>
              </a:ext>
            </a:extLst>
          </p:cNvPr>
          <p:cNvSpPr/>
          <p:nvPr/>
        </p:nvSpPr>
        <p:spPr>
          <a:xfrm>
            <a:off x="226337" y="1637472"/>
            <a:ext cx="7718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400" dirty="0">
              <a:solidFill>
                <a:srgbClr val="20212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DD583C-9587-8EB3-4F9A-934984566EC0}"/>
              </a:ext>
            </a:extLst>
          </p:cNvPr>
          <p:cNvSpPr txBox="1">
            <a:spLocks/>
          </p:cNvSpPr>
          <p:nvPr/>
        </p:nvSpPr>
        <p:spPr>
          <a:xfrm>
            <a:off x="296378" y="98769"/>
            <a:ext cx="11637004" cy="1326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 Alban of Verulamium: Feast Day 20</a:t>
            </a:r>
            <a:r>
              <a:rPr lang="en-US" sz="48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June</a:t>
            </a:r>
            <a:endParaRPr lang="en-GB" sz="4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575" y="5901545"/>
            <a:ext cx="788173" cy="934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F3273C-962E-617E-59F7-7F370560810A}"/>
              </a:ext>
            </a:extLst>
          </p:cNvPr>
          <p:cNvSpPr txBox="1"/>
          <p:nvPr/>
        </p:nvSpPr>
        <p:spPr>
          <a:xfrm>
            <a:off x="10236850" y="5901545"/>
            <a:ext cx="9775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54099-AA9B-6BB9-19DE-7825CEB50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55" t="81812" r="3301" b="8868"/>
          <a:stretch/>
        </p:blipFill>
        <p:spPr>
          <a:xfrm>
            <a:off x="9769159" y="5891289"/>
            <a:ext cx="2439662" cy="944387"/>
          </a:xfrm>
          <a:prstGeom prst="rect">
            <a:avLst/>
          </a:prstGeom>
        </p:spPr>
      </p:pic>
      <p:pic>
        <p:nvPicPr>
          <p:cNvPr id="5124" name="Picture 4" descr="Saint Alban">
            <a:extLst>
              <a:ext uri="{FF2B5EF4-FFF2-40B4-BE49-F238E27FC236}">
                <a16:creationId xmlns:a16="http://schemas.microsoft.com/office/drawing/2014/main" id="{92DD44E3-83A0-C19B-BE3A-AB037E6E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82" y="1647417"/>
            <a:ext cx="4089451" cy="51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C55AA544-6F73-1249-9F0A-29EA754A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78" y="1561889"/>
            <a:ext cx="744015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Alban was a citizen of Verulamium – an important Roman city close to present-day St Albans. He took in a Christian priest,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Garamond" panose="02020404030301010803" pitchFamily="18" charset="0"/>
              </a:rPr>
              <a:t>Amphibalus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, fleeing the Roman persecution of Christians. The prayer and life of the priest so impressed Alban that he accepted the Christian faith.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Garamond" panose="02020404030301010803" pitchFamily="18" charset="0"/>
              </a:rPr>
              <a:t>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hen the Roman authorities discovered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Garamond" panose="02020404030301010803" pitchFamily="18" charset="0"/>
              </a:rPr>
              <a:t>Amphibalus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, Alban exchanged clothes with him and he escaped. Alban was brought before a judge, declared his Christian faith and though tortured, refused to sacrifice to the Roman gods. As a result he was sentenced to death, the first English martyr.</a:t>
            </a:r>
          </a:p>
        </p:txBody>
      </p:sp>
    </p:spTree>
    <p:extLst>
      <p:ext uri="{BB962C8B-B14F-4D97-AF65-F5344CB8AC3E}">
        <p14:creationId xmlns:p14="http://schemas.microsoft.com/office/powerpoint/2010/main" val="24874189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1953551"/>
            <a:ext cx="3676521" cy="4684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466397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Angel of God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2324" y="2070870"/>
            <a:ext cx="5879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aramond" panose="02020404030301010803" pitchFamily="18" charset="0"/>
              </a:rPr>
              <a:t>Angel of God,                            my guardian dear,                      to whom God's love               commits me here,                          ever this day be at my side,           to light and guard,                       to rule and guide.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Amen.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6BBF37-23E2-473D-3C17-594CD481E745}"/>
              </a:ext>
            </a:extLst>
          </p:cNvPr>
          <p:cNvSpPr/>
          <p:nvPr/>
        </p:nvSpPr>
        <p:spPr>
          <a:xfrm>
            <a:off x="168676" y="5131293"/>
            <a:ext cx="1713390" cy="16378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1E4BB-7E3F-BF1C-715E-4C4DC4C3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32" t="76635" r="47864" b="5890"/>
          <a:stretch/>
        </p:blipFill>
        <p:spPr>
          <a:xfrm>
            <a:off x="264400" y="5209440"/>
            <a:ext cx="1560364" cy="1432985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589584-5DD5-E03C-B483-C900AD4968D4}"/>
              </a:ext>
            </a:extLst>
          </p:cNvPr>
          <p:cNvSpPr txBox="1"/>
          <p:nvPr/>
        </p:nvSpPr>
        <p:spPr>
          <a:xfrm>
            <a:off x="-82148" y="6253852"/>
            <a:ext cx="4146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9E08D-BD59-5E35-342C-C75EEB9DB0DE}"/>
              </a:ext>
            </a:extLst>
          </p:cNvPr>
          <p:cNvSpPr txBox="1"/>
          <p:nvPr/>
        </p:nvSpPr>
        <p:spPr>
          <a:xfrm>
            <a:off x="125181" y="6506858"/>
            <a:ext cx="4146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1D5F2-1CBA-5563-DFF6-9025AB102F4A}"/>
              </a:ext>
            </a:extLst>
          </p:cNvPr>
          <p:cNvSpPr txBox="1"/>
          <p:nvPr/>
        </p:nvSpPr>
        <p:spPr>
          <a:xfrm>
            <a:off x="43265" y="6419102"/>
            <a:ext cx="4146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318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17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June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the Spirit~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46" y="2301062"/>
            <a:ext cx="4115007" cy="2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914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F0585-C9A4-4F37-BF45-19570350497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6f78821-969e-443f-8b7e-99ce487fda9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9455</TotalTime>
  <Words>355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Garamond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Angel of God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654</cp:revision>
  <dcterms:created xsi:type="dcterms:W3CDTF">2019-09-06T14:56:38Z</dcterms:created>
  <dcterms:modified xsi:type="dcterms:W3CDTF">2024-06-11T09:01:35Z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