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82" r:id="rId5"/>
    <p:sldId id="377" r:id="rId6"/>
    <p:sldId id="297" r:id="rId7"/>
    <p:sldId id="333" r:id="rId8"/>
    <p:sldId id="360" r:id="rId9"/>
    <p:sldId id="383" r:id="rId10"/>
    <p:sldId id="384" r:id="rId11"/>
    <p:sldId id="38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FCCFF"/>
    <a:srgbClr val="FFCCCC"/>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0087A9-6781-471A-B73D-00801917339A}" v="14" dt="2024-05-22T06:08:42.5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41" autoAdjust="0"/>
    <p:restoredTop sz="94660"/>
  </p:normalViewPr>
  <p:slideViewPr>
    <p:cSldViewPr snapToGrid="0">
      <p:cViewPr varScale="1">
        <p:scale>
          <a:sx n="66" d="100"/>
          <a:sy n="66" d="100"/>
        </p:scale>
        <p:origin x="665"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7B0087A9-6781-471A-B73D-00801917339A}"/>
    <pc:docChg chg="custSel modSld">
      <pc:chgData name="John Adams" userId="1143faee-bb16-416e-8056-0ed4c730fe93" providerId="ADAL" clId="{7B0087A9-6781-471A-B73D-00801917339A}" dt="2024-05-22T06:49:48.209" v="65" actId="6549"/>
      <pc:docMkLst>
        <pc:docMk/>
      </pc:docMkLst>
      <pc:sldChg chg="modSp mod">
        <pc:chgData name="John Adams" userId="1143faee-bb16-416e-8056-0ed4c730fe93" providerId="ADAL" clId="{7B0087A9-6781-471A-B73D-00801917339A}" dt="2024-05-22T06:13:29.674" v="63" actId="404"/>
        <pc:sldMkLst>
          <pc:docMk/>
          <pc:sldMk cId="798404022" sldId="377"/>
        </pc:sldMkLst>
        <pc:spChg chg="mod">
          <ac:chgData name="John Adams" userId="1143faee-bb16-416e-8056-0ed4c730fe93" providerId="ADAL" clId="{7B0087A9-6781-471A-B73D-00801917339A}" dt="2024-05-22T06:13:29.674" v="63" actId="404"/>
          <ac:spMkLst>
            <pc:docMk/>
            <pc:sldMk cId="798404022" sldId="377"/>
            <ac:spMk id="10" creationId="{00000000-0000-0000-0000-000000000000}"/>
          </ac:spMkLst>
        </pc:spChg>
        <pc:spChg chg="mod">
          <ac:chgData name="John Adams" userId="1143faee-bb16-416e-8056-0ed4c730fe93" providerId="ADAL" clId="{7B0087A9-6781-471A-B73D-00801917339A}" dt="2024-05-22T06:10:46.152" v="51" actId="255"/>
          <ac:spMkLst>
            <pc:docMk/>
            <pc:sldMk cId="798404022" sldId="377"/>
            <ac:spMk id="11" creationId="{00000000-0000-0000-0000-000000000000}"/>
          </ac:spMkLst>
        </pc:spChg>
      </pc:sldChg>
      <pc:sldChg chg="modSp mod">
        <pc:chgData name="John Adams" userId="1143faee-bb16-416e-8056-0ed4c730fe93" providerId="ADAL" clId="{7B0087A9-6781-471A-B73D-00801917339A}" dt="2024-05-22T06:49:48.209" v="65" actId="6549"/>
        <pc:sldMkLst>
          <pc:docMk/>
          <pc:sldMk cId="1522947247" sldId="383"/>
        </pc:sldMkLst>
        <pc:spChg chg="mod">
          <ac:chgData name="John Adams" userId="1143faee-bb16-416e-8056-0ed4c730fe93" providerId="ADAL" clId="{7B0087A9-6781-471A-B73D-00801917339A}" dt="2024-05-22T06:49:48.209" v="65" actId="6549"/>
          <ac:spMkLst>
            <pc:docMk/>
            <pc:sldMk cId="1522947247" sldId="383"/>
            <ac:spMk id="3" creationId="{00000000-0000-0000-0000-000000000000}"/>
          </ac:spMkLst>
        </pc:spChg>
      </pc:sldChg>
      <pc:sldChg chg="addSp delSp modSp mod">
        <pc:chgData name="John Adams" userId="1143faee-bb16-416e-8056-0ed4c730fe93" providerId="ADAL" clId="{7B0087A9-6781-471A-B73D-00801917339A}" dt="2024-05-22T06:08:42.531" v="47" actId="732"/>
        <pc:sldMkLst>
          <pc:docMk/>
          <pc:sldMk cId="2107231878" sldId="384"/>
        </pc:sldMkLst>
        <pc:spChg chg="add mod">
          <ac:chgData name="John Adams" userId="1143faee-bb16-416e-8056-0ed4c730fe93" providerId="ADAL" clId="{7B0087A9-6781-471A-B73D-00801917339A}" dt="2024-05-22T06:08:05.995" v="42" actId="20577"/>
          <ac:spMkLst>
            <pc:docMk/>
            <pc:sldMk cId="2107231878" sldId="384"/>
            <ac:spMk id="7" creationId="{71529BE9-2BD5-6834-CB76-4D6D95E6FC48}"/>
          </ac:spMkLst>
        </pc:spChg>
        <pc:spChg chg="add mod">
          <ac:chgData name="John Adams" userId="1143faee-bb16-416e-8056-0ed4c730fe93" providerId="ADAL" clId="{7B0087A9-6781-471A-B73D-00801917339A}" dt="2024-05-22T06:04:55.929" v="33" actId="1582"/>
          <ac:spMkLst>
            <pc:docMk/>
            <pc:sldMk cId="2107231878" sldId="384"/>
            <ac:spMk id="9" creationId="{5028F282-412C-C9D3-C71A-D2F2934BECA4}"/>
          </ac:spMkLst>
        </pc:spChg>
        <pc:picChg chg="ord">
          <ac:chgData name="John Adams" userId="1143faee-bb16-416e-8056-0ed4c730fe93" providerId="ADAL" clId="{7B0087A9-6781-471A-B73D-00801917339A}" dt="2024-05-22T06:05:03.771" v="34" actId="166"/>
          <ac:picMkLst>
            <pc:docMk/>
            <pc:sldMk cId="2107231878" sldId="384"/>
            <ac:picMk id="3" creationId="{E791E4BB-7E3F-BF1C-715E-4C4DC4C3F1F7}"/>
          </ac:picMkLst>
        </pc:picChg>
        <pc:picChg chg="del">
          <ac:chgData name="John Adams" userId="1143faee-bb16-416e-8056-0ed4c730fe93" providerId="ADAL" clId="{7B0087A9-6781-471A-B73D-00801917339A}" dt="2024-05-22T05:59:59.589" v="0" actId="478"/>
          <ac:picMkLst>
            <pc:docMk/>
            <pc:sldMk cId="2107231878" sldId="384"/>
            <ac:picMk id="8" creationId="{00000000-0000-0000-0000-000000000000}"/>
          </ac:picMkLst>
        </pc:picChg>
        <pc:picChg chg="add mod">
          <ac:chgData name="John Adams" userId="1143faee-bb16-416e-8056-0ed4c730fe93" providerId="ADAL" clId="{7B0087A9-6781-471A-B73D-00801917339A}" dt="2024-05-22T06:08:42.531" v="47" actId="732"/>
          <ac:picMkLst>
            <pc:docMk/>
            <pc:sldMk cId="2107231878" sldId="384"/>
            <ac:picMk id="2050" creationId="{C859412E-6A62-3A8B-BC06-1FFABB2FDF7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22/05/2024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22/05/2024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22/05/2024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22/05/2024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22/05/2024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22/05/2024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22/05/2024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22/05/2024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22/05/2024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22/05/2024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22/05/2024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22/05/2024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7"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3</a:t>
            </a:r>
            <a:r>
              <a:rPr lang="en-GB" sz="2800" baseline="30000" dirty="0">
                <a:solidFill>
                  <a:schemeClr val="accent4">
                    <a:lumMod val="75000"/>
                  </a:schemeClr>
                </a:solidFill>
                <a:latin typeface="Garamond" panose="02020404030301010803" pitchFamily="18" charset="0"/>
              </a:rPr>
              <a:t>rd</a:t>
            </a:r>
            <a:r>
              <a:rPr lang="en-GB" sz="2800" dirty="0">
                <a:solidFill>
                  <a:schemeClr val="accent4">
                    <a:lumMod val="75000"/>
                  </a:schemeClr>
                </a:solidFill>
                <a:latin typeface="Garamond" panose="02020404030301010803" pitchFamily="18" charset="0"/>
              </a:rPr>
              <a:t> June 2024</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48143" y="635212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3997" y="256903"/>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5">
                    <a:lumMod val="75000"/>
                  </a:schemeClr>
                </a:solidFill>
                <a:latin typeface="Garamond" panose="02020404030301010803" pitchFamily="18" charset="0"/>
              </a:rPr>
              <a:t>Walking the Path</a:t>
            </a:r>
          </a:p>
        </p:txBody>
      </p:sp>
      <p:sp>
        <p:nvSpPr>
          <p:cNvPr id="9" name="Subtitle 2"/>
          <p:cNvSpPr txBox="1">
            <a:spLocks/>
          </p:cNvSpPr>
          <p:nvPr/>
        </p:nvSpPr>
        <p:spPr>
          <a:xfrm>
            <a:off x="1145175" y="5057007"/>
            <a:ext cx="1011171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Walking the Path of the Spirit~</a:t>
            </a:r>
          </a:p>
        </p:txBody>
      </p:sp>
      <p:pic>
        <p:nvPicPr>
          <p:cNvPr id="5122" name="Picture 2">
            <a:extLst>
              <a:ext uri="{FF2B5EF4-FFF2-40B4-BE49-F238E27FC236}">
                <a16:creationId xmlns:a16="http://schemas.microsoft.com/office/drawing/2014/main" id="{135427A1-BDF4-5445-4BBF-E30D8C101B9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137846" y="1933112"/>
            <a:ext cx="4115007" cy="288599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21" y="5029200"/>
            <a:ext cx="1865376" cy="1828800"/>
          </a:xfrm>
          <a:prstGeom prst="rect">
            <a:avLst/>
          </a:prstGeom>
        </p:spPr>
      </p:pic>
    </p:spTree>
    <p:extLst>
      <p:ext uri="{BB962C8B-B14F-4D97-AF65-F5344CB8AC3E}">
        <p14:creationId xmlns:p14="http://schemas.microsoft.com/office/powerpoint/2010/main" val="261550847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4250493" y="1657710"/>
            <a:ext cx="7404727" cy="4585643"/>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n-GB" sz="3200" b="1" dirty="0">
                <a:latin typeface="Garamond" panose="02020404030301010803" pitchFamily="18" charset="0"/>
              </a:rPr>
              <a:t>Praying to the Holy Spirit</a:t>
            </a:r>
          </a:p>
          <a:p>
            <a:pPr algn="ctr"/>
            <a:r>
              <a:rPr lang="en-GB" sz="3200" dirty="0">
                <a:latin typeface="Garamond" panose="02020404030301010803" pitchFamily="18" charset="0"/>
              </a:rPr>
              <a:t>He teaches us the path, the way. </a:t>
            </a:r>
          </a:p>
          <a:p>
            <a:pPr algn="ctr"/>
            <a:r>
              <a:rPr lang="en-GB" sz="3200" dirty="0">
                <a:latin typeface="Garamond" panose="02020404030301010803" pitchFamily="18" charset="0"/>
              </a:rPr>
              <a:t>In the early times of the Church, </a:t>
            </a:r>
          </a:p>
          <a:p>
            <a:pPr algn="ctr"/>
            <a:r>
              <a:rPr lang="en-GB" sz="3200" dirty="0">
                <a:latin typeface="Garamond" panose="02020404030301010803" pitchFamily="18" charset="0"/>
              </a:rPr>
              <a:t>Christianity was called “the way” (Acts 9:2), and Jesus himself is the Way. </a:t>
            </a:r>
          </a:p>
          <a:p>
            <a:pPr algn="ctr"/>
            <a:r>
              <a:rPr lang="en-GB" sz="3200" dirty="0">
                <a:latin typeface="Garamond" panose="02020404030301010803" pitchFamily="18" charset="0"/>
              </a:rPr>
              <a:t>The Holy Spirit teaches us to follow him, </a:t>
            </a:r>
          </a:p>
          <a:p>
            <a:pPr algn="ctr"/>
            <a:r>
              <a:rPr lang="en-GB" sz="3200" dirty="0">
                <a:latin typeface="Garamond" panose="02020404030301010803" pitchFamily="18" charset="0"/>
              </a:rPr>
              <a:t>to walk in his footprints.</a:t>
            </a:r>
          </a:p>
          <a:p>
            <a:pPr algn="ctr"/>
            <a:r>
              <a:rPr lang="en-GB" sz="2000" dirty="0">
                <a:effectLst/>
                <a:latin typeface="Garamond" panose="02020404030301010803" pitchFamily="18" charset="0"/>
                <a:ea typeface="Calibri" panose="020F0502020204030204" pitchFamily="34" charset="0"/>
                <a:cs typeface="Times New Roman" panose="02020603050405020304" pitchFamily="18" charset="0"/>
              </a:rPr>
              <a:t>(from Hallow)</a:t>
            </a:r>
          </a:p>
          <a:p>
            <a:pPr algn="ctr"/>
            <a:endParaRPr lang="en-GB" sz="1200" dirty="0">
              <a:effectLst/>
              <a:latin typeface="Garamond" panose="02020404030301010803" pitchFamily="18" charset="0"/>
              <a:ea typeface="Calibri" panose="020F0502020204030204" pitchFamily="34" charset="0"/>
              <a:cs typeface="Times New Roman" panose="02020603050405020304" pitchFamily="18" charset="0"/>
            </a:endParaRPr>
          </a:p>
          <a:p>
            <a:pPr algn="ctr"/>
            <a:r>
              <a:rPr lang="en-GB" sz="2400" b="1" dirty="0">
                <a:latin typeface="Garamond" panose="02020404030301010803" pitchFamily="18" charset="0"/>
                <a:ea typeface="Calibri" panose="020F0502020204030204" pitchFamily="34" charset="0"/>
                <a:cs typeface="Times New Roman" panose="02020603050405020304" pitchFamily="18" charset="0"/>
              </a:rPr>
              <a:t>J.O.Y.  </a:t>
            </a:r>
            <a:r>
              <a:rPr lang="en-GB" sz="2400" dirty="0">
                <a:latin typeface="Garamond" panose="02020404030301010803" pitchFamily="18" charset="0"/>
                <a:ea typeface="Calibri" panose="020F0502020204030204" pitchFamily="34" charset="0"/>
                <a:cs typeface="Times New Roman" panose="02020603050405020304" pitchFamily="18" charset="0"/>
              </a:rPr>
              <a:t>~ Loving </a:t>
            </a:r>
            <a:r>
              <a:rPr lang="en-GB" sz="2400" b="1" dirty="0">
                <a:latin typeface="Garamond" panose="02020404030301010803" pitchFamily="18" charset="0"/>
                <a:ea typeface="Calibri" panose="020F0502020204030204" pitchFamily="34" charset="0"/>
                <a:cs typeface="Times New Roman" panose="02020603050405020304" pitchFamily="18" charset="0"/>
              </a:rPr>
              <a:t>J</a:t>
            </a:r>
            <a:r>
              <a:rPr lang="en-GB" sz="2400" dirty="0">
                <a:latin typeface="Garamond" panose="02020404030301010803" pitchFamily="18" charset="0"/>
                <a:ea typeface="Calibri" panose="020F0502020204030204" pitchFamily="34" charset="0"/>
                <a:cs typeface="Times New Roman" panose="02020603050405020304" pitchFamily="18" charset="0"/>
              </a:rPr>
              <a:t>esus, Loving </a:t>
            </a:r>
            <a:r>
              <a:rPr lang="en-GB" sz="2400" b="1" dirty="0">
                <a:latin typeface="Garamond" panose="02020404030301010803" pitchFamily="18" charset="0"/>
                <a:ea typeface="Calibri" panose="020F0502020204030204" pitchFamily="34" charset="0"/>
                <a:cs typeface="Times New Roman" panose="02020603050405020304" pitchFamily="18" charset="0"/>
              </a:rPr>
              <a:t>O</a:t>
            </a:r>
            <a:r>
              <a:rPr lang="en-GB" sz="2400" dirty="0">
                <a:latin typeface="Garamond" panose="02020404030301010803" pitchFamily="18" charset="0"/>
                <a:ea typeface="Calibri" panose="020F0502020204030204" pitchFamily="34" charset="0"/>
                <a:cs typeface="Times New Roman" panose="02020603050405020304" pitchFamily="18" charset="0"/>
              </a:rPr>
              <a:t>thers, Loving </a:t>
            </a:r>
            <a:r>
              <a:rPr lang="en-GB" sz="2400" b="1" dirty="0">
                <a:latin typeface="Garamond" panose="02020404030301010803" pitchFamily="18" charset="0"/>
                <a:ea typeface="Calibri" panose="020F0502020204030204" pitchFamily="34" charset="0"/>
                <a:cs typeface="Times New Roman" panose="02020603050405020304" pitchFamily="18" charset="0"/>
              </a:rPr>
              <a:t>Y</a:t>
            </a:r>
            <a:r>
              <a:rPr lang="en-GB" sz="2400" dirty="0">
                <a:latin typeface="Garamond" panose="02020404030301010803" pitchFamily="18" charset="0"/>
                <a:ea typeface="Calibri" panose="020F0502020204030204" pitchFamily="34" charset="0"/>
                <a:cs typeface="Times New Roman" panose="02020603050405020304" pitchFamily="18" charset="0"/>
              </a:rPr>
              <a:t>ourself..</a:t>
            </a:r>
            <a:endParaRPr lang="en-GB" sz="2400" dirty="0">
              <a:effectLst/>
              <a:latin typeface="Garamond" panose="02020404030301010803" pitchFamily="18" charset="0"/>
              <a:ea typeface="Calibri" panose="020F0502020204030204" pitchFamily="34" charset="0"/>
              <a:cs typeface="Times New Roman" panose="02020603050405020304"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244172"/>
            <a:ext cx="10461171" cy="1292003"/>
          </a:xfrm>
          <a:prstGeom prst="rect">
            <a:avLst/>
          </a:prstGeom>
          <a:solidFill>
            <a:schemeClr val="accent1">
              <a:lumMod val="20000"/>
              <a:lumOff val="80000"/>
            </a:schemeClr>
          </a:solidFill>
          <a:ln w="57150">
            <a:solidFill>
              <a:schemeClr val="accent4">
                <a:lumMod val="75000"/>
              </a:schemeClr>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6400" dirty="0">
                <a:solidFill>
                  <a:schemeClr val="accent5">
                    <a:lumMod val="75000"/>
                  </a:schemeClr>
                </a:solidFill>
                <a:latin typeface="Garamond" panose="02020404030301010803" pitchFamily="18" charset="0"/>
                <a:ea typeface="Calibri" panose="020F0502020204030204" pitchFamily="34" charset="0"/>
                <a:cs typeface="Times New Roman" panose="02020603050405020304" pitchFamily="18" charset="0"/>
              </a:rPr>
              <a:t>Walking the path of the Spirit</a:t>
            </a:r>
            <a:endParaRPr lang="en-GB" sz="6400" dirty="0">
              <a:solidFill>
                <a:schemeClr val="accent5">
                  <a:lumMod val="75000"/>
                </a:schemeClr>
              </a:solidFill>
              <a:effectLst/>
              <a:latin typeface="Garamond" panose="02020404030301010803"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334" y="1954131"/>
            <a:ext cx="3135372" cy="4172768"/>
          </a:xfrm>
          <a:prstGeom prst="rect">
            <a:avLst/>
          </a:prstGeom>
        </p:spPr>
      </p:pic>
    </p:spTree>
    <p:extLst>
      <p:ext uri="{BB962C8B-B14F-4D97-AF65-F5344CB8AC3E}">
        <p14:creationId xmlns:p14="http://schemas.microsoft.com/office/powerpoint/2010/main" val="79840402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5">
                    <a:lumMod val="75000"/>
                  </a:schemeClr>
                </a:solidFill>
                <a:latin typeface="Garamond" panose="02020404030301010803" pitchFamily="18" charset="0"/>
              </a:rPr>
              <a:t>In Sunday’s Gospel Reading  …</a:t>
            </a:r>
          </a:p>
        </p:txBody>
      </p:sp>
      <p:sp>
        <p:nvSpPr>
          <p:cNvPr id="3" name="Rectangle 2"/>
          <p:cNvSpPr/>
          <p:nvPr/>
        </p:nvSpPr>
        <p:spPr>
          <a:xfrm>
            <a:off x="6070939" y="2203451"/>
            <a:ext cx="6300066" cy="3939540"/>
          </a:xfrm>
          <a:prstGeom prst="rect">
            <a:avLst/>
          </a:prstGeom>
        </p:spPr>
        <p:txBody>
          <a:bodyPr wrap="square">
            <a:spAutoFit/>
          </a:bodyPr>
          <a:lstStyle/>
          <a:p>
            <a:pPr algn="ctr"/>
            <a:r>
              <a:rPr lang="en-GB" sz="3600" b="1" dirty="0">
                <a:latin typeface="Garamond" panose="02020404030301010803" pitchFamily="18" charset="0"/>
              </a:rPr>
              <a:t>The Most Holy </a:t>
            </a:r>
          </a:p>
          <a:p>
            <a:pPr algn="ctr"/>
            <a:r>
              <a:rPr lang="en-GB" sz="3600" b="1" dirty="0">
                <a:latin typeface="Garamond" panose="02020404030301010803" pitchFamily="18" charset="0"/>
              </a:rPr>
              <a:t>Body and Blood of Christ:</a:t>
            </a:r>
          </a:p>
          <a:p>
            <a:pPr algn="ctr"/>
            <a:r>
              <a:rPr lang="en-GB" sz="3600" b="1" dirty="0">
                <a:latin typeface="Garamond" panose="02020404030301010803" pitchFamily="18" charset="0"/>
              </a:rPr>
              <a:t>2</a:t>
            </a:r>
            <a:r>
              <a:rPr lang="en-GB" sz="3600" b="1" baseline="30000" dirty="0">
                <a:latin typeface="Garamond" panose="02020404030301010803" pitchFamily="18" charset="0"/>
              </a:rPr>
              <a:t>nd</a:t>
            </a:r>
            <a:r>
              <a:rPr lang="en-GB" sz="3600" b="1" dirty="0">
                <a:latin typeface="Garamond" panose="02020404030301010803" pitchFamily="18" charset="0"/>
              </a:rPr>
              <a:t> June 2024</a:t>
            </a:r>
            <a:r>
              <a:rPr lang="en-GB" sz="3600" dirty="0">
                <a:latin typeface="Garamond" panose="02020404030301010803" pitchFamily="18" charset="0"/>
              </a:rPr>
              <a:t> :  </a:t>
            </a:r>
            <a:endParaRPr lang="en-GB" sz="1400" dirty="0">
              <a:latin typeface="Garamond" panose="02020404030301010803" pitchFamily="18" charset="0"/>
            </a:endParaRPr>
          </a:p>
          <a:p>
            <a:pPr algn="ctr"/>
            <a:r>
              <a:rPr lang="en-GB" sz="1400" dirty="0">
                <a:latin typeface="Garamond" panose="02020404030301010803" pitchFamily="18" charset="0"/>
              </a:rPr>
              <a:t>    </a:t>
            </a:r>
          </a:p>
          <a:p>
            <a:pPr algn="ctr"/>
            <a:r>
              <a:rPr lang="en-GB" sz="3600" dirty="0">
                <a:latin typeface="Garamond" panose="02020404030301010803" pitchFamily="18" charset="0"/>
              </a:rPr>
              <a:t>In the Gospel,                             Christ tells his friends : </a:t>
            </a:r>
            <a:r>
              <a:rPr lang="en-GB" sz="1400" dirty="0">
                <a:latin typeface="Garamond" panose="02020404030301010803" pitchFamily="18" charset="0"/>
              </a:rPr>
              <a:t>:                                                  </a:t>
            </a:r>
          </a:p>
          <a:p>
            <a:pPr algn="ctr"/>
            <a:r>
              <a:rPr lang="en-GB" sz="1400" dirty="0">
                <a:latin typeface="Garamond" panose="02020404030301010803" pitchFamily="18" charset="0"/>
              </a:rPr>
              <a:t>                                         </a:t>
            </a:r>
          </a:p>
          <a:p>
            <a:pPr algn="ctr"/>
            <a:r>
              <a:rPr lang="en-GB" sz="3600" dirty="0">
                <a:latin typeface="Garamond" panose="02020404030301010803" pitchFamily="18" charset="0"/>
              </a:rPr>
              <a:t>“This is my Body.”</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1026" name="Picture 2">
            <a:extLst>
              <a:ext uri="{FF2B5EF4-FFF2-40B4-BE49-F238E27FC236}">
                <a16:creationId xmlns:a16="http://schemas.microsoft.com/office/drawing/2014/main" id="{8C0BB082-7727-8901-CE4B-6FE41B12C34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69312" y="2543859"/>
            <a:ext cx="5887640" cy="3310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354232" y="341812"/>
            <a:ext cx="11358561"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5">
                    <a:lumMod val="75000"/>
                  </a:schemeClr>
                </a:solidFill>
                <a:latin typeface="Garamond" panose="02020404030301010803" pitchFamily="18" charset="0"/>
              </a:rPr>
              <a:t>Reflection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pic>
        <p:nvPicPr>
          <p:cNvPr id="9" name="Picture 2">
            <a:extLst>
              <a:ext uri="{FF2B5EF4-FFF2-40B4-BE49-F238E27FC236}">
                <a16:creationId xmlns:a16="http://schemas.microsoft.com/office/drawing/2014/main" id="{D736DD35-163A-AD67-4407-49B1F324087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361382" y="2218382"/>
            <a:ext cx="3741591" cy="3741591"/>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3" name="Rectangle 2"/>
          <p:cNvSpPr/>
          <p:nvPr/>
        </p:nvSpPr>
        <p:spPr>
          <a:xfrm>
            <a:off x="493857" y="2497777"/>
            <a:ext cx="6867525" cy="3000821"/>
          </a:xfrm>
          <a:prstGeom prst="rect">
            <a:avLst/>
          </a:prstGeom>
        </p:spPr>
        <p:txBody>
          <a:bodyPr wrap="square">
            <a:spAutoFit/>
          </a:bodyPr>
          <a:lstStyle/>
          <a:p>
            <a:pPr algn="ctr">
              <a:lnSpc>
                <a:spcPts val="27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4000" dirty="0">
                <a:solidFill>
                  <a:srgbClr val="1F1F1F"/>
                </a:solidFill>
                <a:latin typeface="Garamond" panose="02020404030301010803" pitchFamily="18" charset="0"/>
                <a:ea typeface="Times New Roman" panose="02020603050405020304" pitchFamily="18" charset="0"/>
                <a:cs typeface="Courier New" panose="02070309020205020404" pitchFamily="49" charset="0"/>
              </a:rPr>
              <a:t>Consider the virtue of FAITH.</a:t>
            </a:r>
          </a:p>
          <a:p>
            <a:pPr algn="ctr">
              <a:lnSpc>
                <a:spcPts val="27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GB" sz="4000" dirty="0">
              <a:solidFill>
                <a:srgbClr val="1F1F1F"/>
              </a:solidFill>
              <a:latin typeface="Garamond" panose="02020404030301010803" pitchFamily="18" charset="0"/>
              <a:ea typeface="Times New Roman" panose="02020603050405020304" pitchFamily="18" charset="0"/>
              <a:cs typeface="Courier New" panose="02070309020205020404" pitchFamily="49" charset="0"/>
            </a:endParaRPr>
          </a:p>
          <a:p>
            <a:pPr algn="ctr"/>
            <a:r>
              <a:rPr lang="en-GB" sz="4000" dirty="0">
                <a:latin typeface="Garamond" panose="02020404030301010803" pitchFamily="18" charset="0"/>
                <a:ea typeface="Calibri" panose="020F0502020204030204" pitchFamily="34" charset="0"/>
                <a:cs typeface="Times New Roman" panose="02020603050405020304" pitchFamily="18" charset="0"/>
              </a:rPr>
              <a:t>Let us be faithful to Jesus.</a:t>
            </a:r>
          </a:p>
          <a:p>
            <a:pPr algn="ctr"/>
            <a:endParaRPr lang="en-GB" sz="2400" dirty="0">
              <a:latin typeface="Garamond" panose="02020404030301010803" pitchFamily="18" charset="0"/>
              <a:ea typeface="Calibri" panose="020F0502020204030204" pitchFamily="34" charset="0"/>
              <a:cs typeface="Times New Roman" panose="02020603050405020304" pitchFamily="18" charset="0"/>
            </a:endParaRPr>
          </a:p>
          <a:p>
            <a:pPr algn="ctr"/>
            <a:r>
              <a:rPr lang="en-GB" sz="4000" dirty="0">
                <a:latin typeface="Garamond" panose="02020404030301010803" pitchFamily="18" charset="0"/>
                <a:ea typeface="Calibri" panose="020F0502020204030204" pitchFamily="34" charset="0"/>
                <a:cs typeface="Times New Roman" panose="02020603050405020304" pitchFamily="18" charset="0"/>
              </a:rPr>
              <a:t>Let us have faith </a:t>
            </a:r>
          </a:p>
          <a:p>
            <a:pPr algn="ctr"/>
            <a:r>
              <a:rPr lang="en-GB" sz="4000" dirty="0">
                <a:latin typeface="Garamond" panose="02020404030301010803" pitchFamily="18" charset="0"/>
                <a:ea typeface="Calibri" panose="020F0502020204030204" pitchFamily="34" charset="0"/>
                <a:cs typeface="Times New Roman" panose="02020603050405020304" pitchFamily="18" charset="0"/>
              </a:rPr>
              <a:t>in others and ourselves.</a:t>
            </a:r>
          </a:p>
        </p:txBody>
      </p:sp>
    </p:spTree>
    <p:extLst>
      <p:ext uri="{BB962C8B-B14F-4D97-AF65-F5344CB8AC3E}">
        <p14:creationId xmlns:p14="http://schemas.microsoft.com/office/powerpoint/2010/main" val="269733815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29343" y="254646"/>
            <a:ext cx="1101022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5400" dirty="0">
                <a:solidFill>
                  <a:schemeClr val="accent5">
                    <a:lumMod val="75000"/>
                  </a:schemeClr>
                </a:solidFill>
                <a:latin typeface="Garamond" panose="02020404030301010803" pitchFamily="18" charset="0"/>
              </a:rPr>
              <a:t>Preparing for World Youth Day 2027</a:t>
            </a:r>
            <a:endParaRPr lang="en-GB" sz="5400" dirty="0">
              <a:solidFill>
                <a:schemeClr val="accent5">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4" name="TextBox 3"/>
          <p:cNvSpPr txBox="1"/>
          <p:nvPr/>
        </p:nvSpPr>
        <p:spPr>
          <a:xfrm>
            <a:off x="5588715" y="1868554"/>
            <a:ext cx="6289965" cy="4074000"/>
          </a:xfrm>
          <a:prstGeom prst="rect">
            <a:avLst/>
          </a:prstGeom>
          <a:noFill/>
        </p:spPr>
        <p:txBody>
          <a:bodyPr wrap="square" rtlCol="0">
            <a:spAutoFit/>
          </a:bodyPr>
          <a:lstStyle/>
          <a:p>
            <a:pPr algn="ctr"/>
            <a:r>
              <a:rPr lang="en-GB" sz="6000" dirty="0">
                <a:latin typeface="Garamond" panose="02020404030301010803" pitchFamily="18" charset="0"/>
              </a:rPr>
              <a:t>“Let us start anew                      from                     the Holy Spirit</a:t>
            </a:r>
            <a:r>
              <a:rPr lang="en-GB" sz="6000" dirty="0">
                <a:solidFill>
                  <a:srgbClr val="1F1F1F"/>
                </a:solidFill>
                <a:latin typeface="Garamond" panose="02020404030301010803" pitchFamily="18" charset="0"/>
                <a:ea typeface="Times New Roman" panose="02020603050405020304" pitchFamily="18" charset="0"/>
                <a:cs typeface="Courier New" panose="02070309020205020404" pitchFamily="49" charset="0"/>
              </a:rPr>
              <a:t>.</a:t>
            </a:r>
            <a:r>
              <a:rPr lang="en-GB" sz="6000" dirty="0">
                <a:latin typeface="Garamond" panose="02020404030301010803" pitchFamily="18" charset="0"/>
              </a:rPr>
              <a:t>”</a:t>
            </a:r>
          </a:p>
          <a:p>
            <a:pPr>
              <a:lnSpc>
                <a:spcPct val="107000"/>
              </a:lnSpc>
              <a:spcAft>
                <a:spcPts val="800"/>
              </a:spcAft>
              <a:buClr>
                <a:srgbClr val="212121"/>
              </a:buClr>
            </a:pPr>
            <a:endParaRPr lang="en-GB" sz="100" dirty="0">
              <a:effectLst/>
              <a:latin typeface="Garamond" panose="02020404030301010803" pitchFamily="18" charset="0"/>
              <a:ea typeface="Calibri" panose="020F0502020204030204" pitchFamily="34" charset="0"/>
              <a:cs typeface="Times New Roman" panose="02020603050405020304" pitchFamily="18" charset="0"/>
            </a:endParaRPr>
          </a:p>
          <a:p>
            <a:pPr algn="ctr"/>
            <a:r>
              <a:rPr lang="en-GB" sz="3200" dirty="0">
                <a:latin typeface="Garamond" panose="02020404030301010803" pitchFamily="18" charset="0"/>
              </a:rPr>
              <a:t> </a:t>
            </a:r>
            <a:r>
              <a:rPr lang="en-GB" sz="3200" dirty="0">
                <a:solidFill>
                  <a:srgbClr val="333333"/>
                </a:solidFill>
                <a:latin typeface="Garamond" panose="02020404030301010803" pitchFamily="18" charset="0"/>
                <a:cs typeface="Times New Roman" panose="02020603050405020304" pitchFamily="18" charset="0"/>
              </a:rPr>
              <a:t>- Pope Francis </a:t>
            </a:r>
            <a:endParaRPr lang="en-GB" sz="2000" dirty="0">
              <a:solidFill>
                <a:srgbClr val="333333"/>
              </a:solidFill>
              <a:latin typeface="Garamond" panose="02020404030301010803" pitchFamily="18" charset="0"/>
              <a:cs typeface="Times New Roman" panose="02020603050405020304" pitchFamily="18" charset="0"/>
            </a:endParaRPr>
          </a:p>
          <a:p>
            <a:pPr algn="ctr"/>
            <a:endParaRPr lang="en-GB" sz="600" dirty="0">
              <a:solidFill>
                <a:srgbClr val="333333"/>
              </a:solidFill>
              <a:latin typeface="Garamond" panose="02020404030301010803" pitchFamily="18" charset="0"/>
              <a:cs typeface="Times New Roman" panose="02020603050405020304" pitchFamily="18" charset="0"/>
            </a:endParaRPr>
          </a:p>
          <a:p>
            <a:pPr algn="ctr"/>
            <a:r>
              <a:rPr lang="en-GB" sz="3200" i="1" dirty="0">
                <a:latin typeface="Garamond" panose="02020404030301010803" pitchFamily="18" charset="0"/>
              </a:rPr>
              <a:t>(General Audience, 22</a:t>
            </a:r>
            <a:r>
              <a:rPr lang="en-GB" sz="3200" i="1" baseline="30000" dirty="0">
                <a:latin typeface="Garamond" panose="02020404030301010803" pitchFamily="18" charset="0"/>
              </a:rPr>
              <a:t>nd</a:t>
            </a:r>
            <a:r>
              <a:rPr lang="en-GB" sz="3200" i="1" dirty="0">
                <a:latin typeface="Garamond" panose="02020404030301010803" pitchFamily="18" charset="0"/>
              </a:rPr>
              <a:t> February 2023)</a:t>
            </a:r>
            <a:endParaRPr lang="en-GB" sz="3200" i="1" dirty="0">
              <a:solidFill>
                <a:srgbClr val="333333"/>
              </a:solidFill>
              <a:latin typeface="Garamond" panose="02020404030301010803" pitchFamily="18" charset="0"/>
              <a:cs typeface="Times New Roman" panose="02020603050405020304" pitchFamily="18" charset="0"/>
            </a:endParaRPr>
          </a:p>
        </p:txBody>
      </p:sp>
      <p:pic>
        <p:nvPicPr>
          <p:cNvPr id="3" name="Picture 2" descr="World Youth Day - The next World Youth Day will be in Seoul, South Korea!  🇰🇷 See you in 2027! #WYD #Seoul2027 🇰🇷 🫰 Dicastery for Laity, Family  and Life | Facebook">
            <a:extLst>
              <a:ext uri="{FF2B5EF4-FFF2-40B4-BE49-F238E27FC236}">
                <a16:creationId xmlns:a16="http://schemas.microsoft.com/office/drawing/2014/main" id="{8D0F55F0-CD72-251A-5BC3-B5CEEC5F15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343" y="1833339"/>
            <a:ext cx="4340368" cy="4692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42909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20DA52-60C3-4862-B51D-C475A068156E}"/>
              </a:ext>
            </a:extLst>
          </p:cNvPr>
          <p:cNvSpPr txBox="1"/>
          <p:nvPr/>
        </p:nvSpPr>
        <p:spPr>
          <a:xfrm>
            <a:off x="451645" y="2603764"/>
            <a:ext cx="6466582" cy="523220"/>
          </a:xfrm>
          <a:prstGeom prst="rect">
            <a:avLst/>
          </a:prstGeom>
          <a:noFill/>
        </p:spPr>
        <p:txBody>
          <a:bodyPr wrap="square" rtlCol="0">
            <a:spAutoFit/>
          </a:bodyPr>
          <a:lstStyle/>
          <a:p>
            <a:pPr algn="l"/>
            <a:endParaRPr lang="en-US" sz="800" b="0" i="0" dirty="0">
              <a:effectLst/>
              <a:latin typeface="Garamond" panose="02020404030301010803" pitchFamily="18" charset="0"/>
            </a:endParaRPr>
          </a:p>
          <a:p>
            <a:pPr algn="just"/>
            <a:endParaRPr lang="en-US" sz="2000" b="0" i="0" dirty="0">
              <a:solidFill>
                <a:srgbClr val="333333"/>
              </a:solidFill>
              <a:effectLst/>
              <a:latin typeface="Garamond" panose="02020404030301010803" pitchFamily="18" charset="0"/>
            </a:endParaRPr>
          </a:p>
        </p:txBody>
      </p:sp>
      <p:sp>
        <p:nvSpPr>
          <p:cNvPr id="6" name="TextBox 5"/>
          <p:cNvSpPr txBox="1"/>
          <p:nvPr/>
        </p:nvSpPr>
        <p:spPr>
          <a:xfrm>
            <a:off x="10195718" y="6306291"/>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3936" y="5849091"/>
            <a:ext cx="771525" cy="914400"/>
          </a:xfrm>
          <a:prstGeom prst="rect">
            <a:avLst/>
          </a:prstGeom>
        </p:spPr>
      </p:pic>
      <p:sp>
        <p:nvSpPr>
          <p:cNvPr id="8" name="Title 1"/>
          <p:cNvSpPr txBox="1">
            <a:spLocks/>
          </p:cNvSpPr>
          <p:nvPr/>
        </p:nvSpPr>
        <p:spPr>
          <a:xfrm>
            <a:off x="1379563" y="331619"/>
            <a:ext cx="9588473" cy="2217617"/>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a:solidFill>
                  <a:schemeClr val="accent1">
                    <a:lumMod val="75000"/>
                  </a:schemeClr>
                </a:solidFill>
                <a:latin typeface="Garamond" panose="02020404030301010803" pitchFamily="18" charset="0"/>
              </a:rPr>
              <a:t>Solemnity of the</a:t>
            </a:r>
          </a:p>
          <a:p>
            <a:pPr algn="ctr"/>
            <a:endParaRPr lang="en-GB" altLang="en-US" sz="700" dirty="0">
              <a:solidFill>
                <a:schemeClr val="accent1">
                  <a:lumMod val="75000"/>
                </a:schemeClr>
              </a:solidFill>
              <a:latin typeface="Garamond" panose="02020404030301010803" pitchFamily="18" charset="0"/>
            </a:endParaRPr>
          </a:p>
          <a:p>
            <a:pPr algn="ctr"/>
            <a:endParaRPr lang="en-GB" altLang="en-US" sz="400" dirty="0">
              <a:solidFill>
                <a:schemeClr val="accent1">
                  <a:lumMod val="75000"/>
                </a:schemeClr>
              </a:solidFill>
              <a:latin typeface="Garamond" panose="02020404030301010803" pitchFamily="18" charset="0"/>
            </a:endParaRPr>
          </a:p>
          <a:p>
            <a:pPr algn="ctr"/>
            <a:endParaRPr lang="en-GB" altLang="en-US" sz="400" dirty="0">
              <a:solidFill>
                <a:schemeClr val="accent1">
                  <a:lumMod val="75000"/>
                </a:schemeClr>
              </a:solidFill>
              <a:latin typeface="Garamond" panose="02020404030301010803" pitchFamily="18" charset="0"/>
            </a:endParaRPr>
          </a:p>
          <a:p>
            <a:pPr algn="ctr"/>
            <a:r>
              <a:rPr lang="en-GB" altLang="en-US" sz="6600" dirty="0">
                <a:solidFill>
                  <a:schemeClr val="accent1">
                    <a:lumMod val="75000"/>
                  </a:schemeClr>
                </a:solidFill>
                <a:latin typeface="Garamond" panose="02020404030301010803" pitchFamily="18" charset="0"/>
              </a:rPr>
              <a:t>~ Sacred Heart of Jesus ~</a:t>
            </a:r>
            <a:endParaRPr lang="en-GB" sz="6600" dirty="0">
              <a:solidFill>
                <a:schemeClr val="accent1">
                  <a:lumMod val="75000"/>
                </a:schemeClr>
              </a:solidFill>
              <a:latin typeface="Garamond" panose="02020404030301010803" pitchFamily="18" charset="0"/>
            </a:endParaRPr>
          </a:p>
        </p:txBody>
      </p:sp>
      <p:sp>
        <p:nvSpPr>
          <p:cNvPr id="9" name="Rectangle 3"/>
          <p:cNvSpPr txBox="1">
            <a:spLocks noChangeArrowheads="1"/>
          </p:cNvSpPr>
          <p:nvPr/>
        </p:nvSpPr>
        <p:spPr>
          <a:xfrm>
            <a:off x="1700791" y="5934100"/>
            <a:ext cx="4201907" cy="7443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altLang="en-US" dirty="0">
              <a:latin typeface="Garamond" panose="02020404030301010803" pitchFamily="18" charset="0"/>
            </a:endParaRPr>
          </a:p>
          <a:p>
            <a:pPr marL="0" indent="0">
              <a:buFont typeface="Arial" panose="020B0604020202020204" pitchFamily="34" charset="0"/>
              <a:buNone/>
            </a:pPr>
            <a:endParaRPr lang="en-GB" altLang="en-US" dirty="0">
              <a:latin typeface="Garamond" panose="02020404030301010803" pitchFamily="18" charset="0"/>
            </a:endParaRPr>
          </a:p>
        </p:txBody>
      </p:sp>
      <p:sp>
        <p:nvSpPr>
          <p:cNvPr id="3" name="Rectangle 2"/>
          <p:cNvSpPr/>
          <p:nvPr/>
        </p:nvSpPr>
        <p:spPr>
          <a:xfrm>
            <a:off x="310718" y="2834022"/>
            <a:ext cx="7097079" cy="3816429"/>
          </a:xfrm>
          <a:prstGeom prst="rect">
            <a:avLst/>
          </a:prstGeom>
        </p:spPr>
        <p:txBody>
          <a:bodyPr wrap="square">
            <a:spAutoFit/>
          </a:bodyPr>
          <a:lstStyle/>
          <a:p>
            <a:pPr algn="just"/>
            <a:r>
              <a:rPr lang="en-GB" sz="2200" dirty="0">
                <a:latin typeface="Garamond" panose="02020404030301010803" pitchFamily="18" charset="0"/>
              </a:rPr>
              <a:t>The </a:t>
            </a:r>
            <a:r>
              <a:rPr lang="en-GB" sz="2200" b="1" dirty="0">
                <a:latin typeface="Garamond" panose="02020404030301010803" pitchFamily="18" charset="0"/>
              </a:rPr>
              <a:t>Most Sacred Heart of Jesus</a:t>
            </a:r>
            <a:r>
              <a:rPr lang="en-GB" sz="2200" dirty="0">
                <a:latin typeface="Garamond" panose="02020404030301010803" pitchFamily="18" charset="0"/>
              </a:rPr>
              <a:t> is where the heart of Jesus Christ is viewed as a symbol of “God's boundless and passionate love for mankind”. The Solemnity of the Most Sacred Heart of Jesus is celebrated on the third Friday after Pentecost. The devotion is especially concerned with what the church deems to be the long-suffering love and compassion of the heart of Christ towards humanity. </a:t>
            </a:r>
            <a:r>
              <a:rPr lang="en-GB" sz="2200">
                <a:latin typeface="Garamond" panose="02020404030301010803" pitchFamily="18" charset="0"/>
              </a:rPr>
              <a:t>The popularisation </a:t>
            </a:r>
            <a:r>
              <a:rPr lang="en-GB" sz="2200" dirty="0">
                <a:latin typeface="Garamond" panose="02020404030301010803" pitchFamily="18" charset="0"/>
              </a:rPr>
              <a:t>of this devotion in its modern form is derived from a Roman Catholic nun from France, Margaret Mary </a:t>
            </a:r>
            <a:r>
              <a:rPr lang="en-GB" sz="2200" dirty="0" err="1">
                <a:latin typeface="Garamond" panose="02020404030301010803" pitchFamily="18" charset="0"/>
              </a:rPr>
              <a:t>Alacoque</a:t>
            </a:r>
            <a:r>
              <a:rPr lang="en-GB" sz="2200" dirty="0">
                <a:latin typeface="Garamond" panose="02020404030301010803" pitchFamily="18" charset="0"/>
              </a:rPr>
              <a:t>, and later, in the 19th century, from the mystical revelations of another Catholic nun in Portugal, Mary of the Divine Heart.</a:t>
            </a:r>
          </a:p>
        </p:txBody>
      </p:sp>
      <p:pic>
        <p:nvPicPr>
          <p:cNvPr id="1028" name="Picture 4">
            <a:extLst>
              <a:ext uri="{FF2B5EF4-FFF2-40B4-BE49-F238E27FC236}">
                <a16:creationId xmlns:a16="http://schemas.microsoft.com/office/drawing/2014/main" id="{74592CDA-D34D-AB78-5DE8-B9ADACF4DBB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8201" r="12895"/>
          <a:stretch/>
        </p:blipFill>
        <p:spPr bwMode="auto">
          <a:xfrm>
            <a:off x="7888354" y="2862845"/>
            <a:ext cx="3681344" cy="3071255"/>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94724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p:spPr>
      </p:pic>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2" name="Title 1">
            <a:extLst>
              <a:ext uri="{FF2B5EF4-FFF2-40B4-BE49-F238E27FC236}">
                <a16:creationId xmlns:a16="http://schemas.microsoft.com/office/drawing/2014/main" id="{053DEF37-16B6-88F0-0DD2-27EC9E80DED5}"/>
              </a:ext>
            </a:extLst>
          </p:cNvPr>
          <p:cNvSpPr>
            <a:spLocks noGrp="1"/>
          </p:cNvSpPr>
          <p:nvPr>
            <p:ph type="title"/>
          </p:nvPr>
        </p:nvSpPr>
        <p:spPr>
          <a:xfrm>
            <a:off x="239697" y="466397"/>
            <a:ext cx="11576482" cy="1325563"/>
          </a:xfrm>
          <a:solidFill>
            <a:schemeClr val="accent1">
              <a:lumMod val="40000"/>
              <a:lumOff val="60000"/>
            </a:schemeClr>
          </a:solidFill>
          <a:ln w="57150">
            <a:solidFill>
              <a:schemeClr val="accent4">
                <a:lumMod val="75000"/>
              </a:schemeClr>
            </a:solidFill>
          </a:ln>
        </p:spPr>
        <p:txBody>
          <a:bodyPr>
            <a:normAutofit/>
          </a:bodyPr>
          <a:lstStyle/>
          <a:p>
            <a:pPr algn="ctr"/>
            <a:r>
              <a:rPr lang="en-GB" sz="6000" b="1" dirty="0">
                <a:solidFill>
                  <a:schemeClr val="accent1">
                    <a:lumMod val="75000"/>
                  </a:schemeClr>
                </a:solidFill>
                <a:latin typeface="Garamond" panose="02020404030301010803" pitchFamily="18" charset="0"/>
              </a:rPr>
              <a:t>The Apostles’ Creed</a:t>
            </a:r>
          </a:p>
        </p:txBody>
      </p:sp>
      <p:sp>
        <p:nvSpPr>
          <p:cNvPr id="4" name="Oval 3">
            <a:extLst>
              <a:ext uri="{FF2B5EF4-FFF2-40B4-BE49-F238E27FC236}">
                <a16:creationId xmlns:a16="http://schemas.microsoft.com/office/drawing/2014/main" id="{7E6BBF37-23E2-473D-3C17-594CD481E745}"/>
              </a:ext>
            </a:extLst>
          </p:cNvPr>
          <p:cNvSpPr/>
          <p:nvPr/>
        </p:nvSpPr>
        <p:spPr>
          <a:xfrm>
            <a:off x="168676" y="5131293"/>
            <a:ext cx="1713390" cy="1637807"/>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71529BE9-2BD5-6834-CB76-4D6D95E6FC48}"/>
              </a:ext>
            </a:extLst>
          </p:cNvPr>
          <p:cNvSpPr txBox="1"/>
          <p:nvPr/>
        </p:nvSpPr>
        <p:spPr>
          <a:xfrm>
            <a:off x="239698" y="1930549"/>
            <a:ext cx="5357538" cy="3046988"/>
          </a:xfrm>
          <a:prstGeom prst="rect">
            <a:avLst/>
          </a:prstGeom>
          <a:noFill/>
          <a:ln w="28575">
            <a:solidFill>
              <a:schemeClr val="tx1"/>
            </a:solidFill>
          </a:ln>
        </p:spPr>
        <p:txBody>
          <a:bodyPr wrap="square" rtlCol="0">
            <a:spAutoFit/>
          </a:bodyPr>
          <a:lstStyle/>
          <a:p>
            <a:r>
              <a:rPr lang="en-US" sz="2400" b="0" i="0" dirty="0">
                <a:solidFill>
                  <a:srgbClr val="333333"/>
                </a:solidFill>
                <a:effectLst/>
                <a:highlight>
                  <a:srgbClr val="FFFFFF"/>
                </a:highlight>
                <a:latin typeface="Garamond" panose="02020404030301010803" pitchFamily="18" charset="0"/>
              </a:rPr>
              <a:t>I believe in God, the Father Almighty,</a:t>
            </a:r>
            <a:r>
              <a:rPr lang="en-US" sz="2400" dirty="0">
                <a:latin typeface="Garamond" panose="02020404030301010803" pitchFamily="18" charset="0"/>
              </a:rPr>
              <a:t/>
            </a:r>
            <a:br>
              <a:rPr lang="en-US" sz="2400" dirty="0">
                <a:latin typeface="Garamond" panose="02020404030301010803" pitchFamily="18" charset="0"/>
              </a:rPr>
            </a:br>
            <a:r>
              <a:rPr lang="en-US" sz="2400" b="0" i="0" dirty="0">
                <a:solidFill>
                  <a:srgbClr val="333333"/>
                </a:solidFill>
                <a:effectLst/>
                <a:highlight>
                  <a:srgbClr val="FFFFFF"/>
                </a:highlight>
                <a:latin typeface="Garamond" panose="02020404030301010803" pitchFamily="18" charset="0"/>
              </a:rPr>
              <a:t>Creator of heaven and earth,</a:t>
            </a:r>
            <a:r>
              <a:rPr lang="en-US" sz="2400" dirty="0">
                <a:latin typeface="Garamond" panose="02020404030301010803" pitchFamily="18" charset="0"/>
              </a:rPr>
              <a:t/>
            </a:r>
            <a:br>
              <a:rPr lang="en-US" sz="2400" dirty="0">
                <a:latin typeface="Garamond" panose="02020404030301010803" pitchFamily="18" charset="0"/>
              </a:rPr>
            </a:br>
            <a:r>
              <a:rPr lang="en-US" sz="2400" b="0" i="0" dirty="0">
                <a:solidFill>
                  <a:srgbClr val="333333"/>
                </a:solidFill>
                <a:effectLst/>
                <a:highlight>
                  <a:srgbClr val="FFFFFF"/>
                </a:highlight>
                <a:latin typeface="Garamond" panose="02020404030301010803" pitchFamily="18" charset="0"/>
              </a:rPr>
              <a:t>and in Jesus Christ, His only Son, our Lord,</a:t>
            </a:r>
            <a:r>
              <a:rPr lang="en-US" sz="2400" dirty="0">
                <a:latin typeface="Garamond" panose="02020404030301010803" pitchFamily="18" charset="0"/>
              </a:rPr>
              <a:t/>
            </a:r>
            <a:br>
              <a:rPr lang="en-US" sz="2400" dirty="0">
                <a:latin typeface="Garamond" panose="02020404030301010803" pitchFamily="18" charset="0"/>
              </a:rPr>
            </a:br>
            <a:r>
              <a:rPr lang="en-US" sz="2400" b="0" i="0" dirty="0">
                <a:solidFill>
                  <a:srgbClr val="333333"/>
                </a:solidFill>
                <a:effectLst/>
                <a:highlight>
                  <a:srgbClr val="FFFFFF"/>
                </a:highlight>
                <a:latin typeface="Garamond" panose="02020404030301010803" pitchFamily="18" charset="0"/>
              </a:rPr>
              <a:t>who was conceived by the Holy Spirit,</a:t>
            </a:r>
            <a:r>
              <a:rPr lang="en-US" sz="2400" dirty="0">
                <a:latin typeface="Garamond" panose="02020404030301010803" pitchFamily="18" charset="0"/>
              </a:rPr>
              <a:t/>
            </a:r>
            <a:br>
              <a:rPr lang="en-US" sz="2400" dirty="0">
                <a:latin typeface="Garamond" panose="02020404030301010803" pitchFamily="18" charset="0"/>
              </a:rPr>
            </a:br>
            <a:r>
              <a:rPr lang="en-US" sz="2400" b="0" i="0" dirty="0">
                <a:solidFill>
                  <a:srgbClr val="333333"/>
                </a:solidFill>
                <a:effectLst/>
                <a:highlight>
                  <a:srgbClr val="FFFFFF"/>
                </a:highlight>
                <a:latin typeface="Garamond" panose="02020404030301010803" pitchFamily="18" charset="0"/>
              </a:rPr>
              <a:t>born of the Virgin Mary,</a:t>
            </a:r>
            <a:r>
              <a:rPr lang="en-US" sz="2400" dirty="0">
                <a:latin typeface="Garamond" panose="02020404030301010803" pitchFamily="18" charset="0"/>
              </a:rPr>
              <a:t/>
            </a:r>
            <a:br>
              <a:rPr lang="en-US" sz="2400" dirty="0">
                <a:latin typeface="Garamond" panose="02020404030301010803" pitchFamily="18" charset="0"/>
              </a:rPr>
            </a:br>
            <a:r>
              <a:rPr lang="en-US" sz="2400" b="0" i="0" dirty="0">
                <a:solidFill>
                  <a:srgbClr val="333333"/>
                </a:solidFill>
                <a:effectLst/>
                <a:highlight>
                  <a:srgbClr val="FFFFFF"/>
                </a:highlight>
                <a:latin typeface="Garamond" panose="02020404030301010803" pitchFamily="18" charset="0"/>
              </a:rPr>
              <a:t>suffered under Pontius Pilate,</a:t>
            </a:r>
            <a:r>
              <a:rPr lang="en-US" sz="2400" dirty="0">
                <a:latin typeface="Garamond" panose="02020404030301010803" pitchFamily="18" charset="0"/>
              </a:rPr>
              <a:t/>
            </a:r>
            <a:br>
              <a:rPr lang="en-US" sz="2400" dirty="0">
                <a:latin typeface="Garamond" panose="02020404030301010803" pitchFamily="18" charset="0"/>
              </a:rPr>
            </a:br>
            <a:r>
              <a:rPr lang="en-US" sz="2400" b="0" i="0" dirty="0">
                <a:solidFill>
                  <a:srgbClr val="333333"/>
                </a:solidFill>
                <a:effectLst/>
                <a:highlight>
                  <a:srgbClr val="FFFFFF"/>
                </a:highlight>
                <a:latin typeface="Garamond" panose="02020404030301010803" pitchFamily="18" charset="0"/>
              </a:rPr>
              <a:t>was crucified, died and was buried;</a:t>
            </a:r>
            <a:r>
              <a:rPr lang="en-US" sz="2400" dirty="0">
                <a:latin typeface="Garamond" panose="02020404030301010803" pitchFamily="18" charset="0"/>
              </a:rPr>
              <a:t/>
            </a:r>
            <a:br>
              <a:rPr lang="en-US" sz="2400" dirty="0">
                <a:latin typeface="Garamond" panose="02020404030301010803" pitchFamily="18" charset="0"/>
              </a:rPr>
            </a:br>
            <a:r>
              <a:rPr lang="en-US" sz="2400" b="0" i="0" dirty="0">
                <a:solidFill>
                  <a:srgbClr val="333333"/>
                </a:solidFill>
                <a:effectLst/>
                <a:highlight>
                  <a:srgbClr val="FFFFFF"/>
                </a:highlight>
                <a:latin typeface="Garamond" panose="02020404030301010803" pitchFamily="18" charset="0"/>
              </a:rPr>
              <a:t>He descended into hell;</a:t>
            </a:r>
            <a:endParaRPr lang="en-GB" sz="2400" dirty="0">
              <a:latin typeface="Garamond" panose="02020404030301010803" pitchFamily="18" charset="0"/>
            </a:endParaRPr>
          </a:p>
        </p:txBody>
      </p:sp>
      <p:sp>
        <p:nvSpPr>
          <p:cNvPr id="9" name="TextBox 8">
            <a:extLst>
              <a:ext uri="{FF2B5EF4-FFF2-40B4-BE49-F238E27FC236}">
                <a16:creationId xmlns:a16="http://schemas.microsoft.com/office/drawing/2014/main" id="{5028F282-412C-C9D3-C71A-D2F2934BECA4}"/>
              </a:ext>
            </a:extLst>
          </p:cNvPr>
          <p:cNvSpPr txBox="1"/>
          <p:nvPr/>
        </p:nvSpPr>
        <p:spPr>
          <a:xfrm>
            <a:off x="6096000" y="1930549"/>
            <a:ext cx="5720179" cy="4893647"/>
          </a:xfrm>
          <a:prstGeom prst="rect">
            <a:avLst/>
          </a:prstGeom>
          <a:noFill/>
          <a:ln w="28575">
            <a:solidFill>
              <a:schemeClr val="tx1"/>
            </a:solidFill>
          </a:ln>
        </p:spPr>
        <p:txBody>
          <a:bodyPr wrap="square" rtlCol="0">
            <a:spAutoFit/>
          </a:bodyPr>
          <a:lstStyle/>
          <a:p>
            <a:r>
              <a:rPr lang="en-US" sz="2400" b="0" i="0" dirty="0">
                <a:solidFill>
                  <a:srgbClr val="333333"/>
                </a:solidFill>
                <a:effectLst/>
                <a:highlight>
                  <a:srgbClr val="FFFFFF"/>
                </a:highlight>
                <a:latin typeface="Garamond" panose="02020404030301010803" pitchFamily="18" charset="0"/>
              </a:rPr>
              <a:t>on the third day He rose again from the dead;</a:t>
            </a:r>
            <a:r>
              <a:rPr lang="en-US" sz="2400" dirty="0">
                <a:latin typeface="Garamond" panose="02020404030301010803" pitchFamily="18" charset="0"/>
              </a:rPr>
              <a:t/>
            </a:r>
            <a:br>
              <a:rPr lang="en-US" sz="2400" dirty="0">
                <a:latin typeface="Garamond" panose="02020404030301010803" pitchFamily="18" charset="0"/>
              </a:rPr>
            </a:br>
            <a:r>
              <a:rPr lang="en-US" sz="2400" b="0" i="0" dirty="0">
                <a:solidFill>
                  <a:srgbClr val="333333"/>
                </a:solidFill>
                <a:effectLst/>
                <a:highlight>
                  <a:srgbClr val="FFFFFF"/>
                </a:highlight>
                <a:latin typeface="Garamond" panose="02020404030301010803" pitchFamily="18" charset="0"/>
              </a:rPr>
              <a:t>He ascended into heaven,</a:t>
            </a:r>
            <a:r>
              <a:rPr lang="en-US" sz="2400" dirty="0">
                <a:latin typeface="Garamond" panose="02020404030301010803" pitchFamily="18" charset="0"/>
              </a:rPr>
              <a:t/>
            </a:r>
            <a:br>
              <a:rPr lang="en-US" sz="2400" dirty="0">
                <a:latin typeface="Garamond" panose="02020404030301010803" pitchFamily="18" charset="0"/>
              </a:rPr>
            </a:br>
            <a:r>
              <a:rPr lang="en-US" sz="2400" b="0" i="0" dirty="0">
                <a:solidFill>
                  <a:srgbClr val="333333"/>
                </a:solidFill>
                <a:effectLst/>
                <a:highlight>
                  <a:srgbClr val="FFFFFF"/>
                </a:highlight>
                <a:latin typeface="Garamond" panose="02020404030301010803" pitchFamily="18" charset="0"/>
              </a:rPr>
              <a:t>and is seated at the right hand of </a:t>
            </a:r>
          </a:p>
          <a:p>
            <a:r>
              <a:rPr lang="en-US" sz="2400" b="0" i="0" dirty="0">
                <a:solidFill>
                  <a:srgbClr val="333333"/>
                </a:solidFill>
                <a:effectLst/>
                <a:highlight>
                  <a:srgbClr val="FFFFFF"/>
                </a:highlight>
                <a:latin typeface="Garamond" panose="02020404030301010803" pitchFamily="18" charset="0"/>
              </a:rPr>
              <a:t>God the Father Almighty;</a:t>
            </a:r>
            <a:r>
              <a:rPr lang="en-US" sz="2400" dirty="0">
                <a:latin typeface="Garamond" panose="02020404030301010803" pitchFamily="18" charset="0"/>
              </a:rPr>
              <a:t/>
            </a:r>
            <a:br>
              <a:rPr lang="en-US" sz="2400" dirty="0">
                <a:latin typeface="Garamond" panose="02020404030301010803" pitchFamily="18" charset="0"/>
              </a:rPr>
            </a:br>
            <a:r>
              <a:rPr lang="en-US" sz="2400" b="0" i="0" dirty="0">
                <a:solidFill>
                  <a:srgbClr val="333333"/>
                </a:solidFill>
                <a:effectLst/>
                <a:highlight>
                  <a:srgbClr val="FFFFFF"/>
                </a:highlight>
                <a:latin typeface="Garamond" panose="02020404030301010803" pitchFamily="18" charset="0"/>
              </a:rPr>
              <a:t>from there He will come to judge </a:t>
            </a:r>
          </a:p>
          <a:p>
            <a:r>
              <a:rPr lang="en-US" sz="2400" b="0" i="0" dirty="0">
                <a:solidFill>
                  <a:srgbClr val="333333"/>
                </a:solidFill>
                <a:effectLst/>
                <a:highlight>
                  <a:srgbClr val="FFFFFF"/>
                </a:highlight>
                <a:latin typeface="Garamond" panose="02020404030301010803" pitchFamily="18" charset="0"/>
              </a:rPr>
              <a:t>the living and the dead.</a:t>
            </a:r>
            <a:r>
              <a:rPr lang="en-US" sz="2400" dirty="0">
                <a:latin typeface="Garamond" panose="02020404030301010803" pitchFamily="18" charset="0"/>
              </a:rPr>
              <a:t/>
            </a:r>
            <a:br>
              <a:rPr lang="en-US" sz="2400" dirty="0">
                <a:latin typeface="Garamond" panose="02020404030301010803" pitchFamily="18" charset="0"/>
              </a:rPr>
            </a:br>
            <a:r>
              <a:rPr lang="en-US" sz="2400" b="0" i="0" dirty="0">
                <a:solidFill>
                  <a:srgbClr val="333333"/>
                </a:solidFill>
                <a:effectLst/>
                <a:highlight>
                  <a:srgbClr val="FFFFFF"/>
                </a:highlight>
                <a:latin typeface="Garamond" panose="02020404030301010803" pitchFamily="18" charset="0"/>
              </a:rPr>
              <a:t>I believe in the Holy Spirit,</a:t>
            </a:r>
            <a:r>
              <a:rPr lang="en-US" sz="2400" dirty="0">
                <a:latin typeface="Garamond" panose="02020404030301010803" pitchFamily="18" charset="0"/>
              </a:rPr>
              <a:t/>
            </a:r>
            <a:br>
              <a:rPr lang="en-US" sz="2400" dirty="0">
                <a:latin typeface="Garamond" panose="02020404030301010803" pitchFamily="18" charset="0"/>
              </a:rPr>
            </a:br>
            <a:r>
              <a:rPr lang="en-US" sz="2400" b="0" i="0" dirty="0">
                <a:solidFill>
                  <a:srgbClr val="333333"/>
                </a:solidFill>
                <a:effectLst/>
                <a:highlight>
                  <a:srgbClr val="FFFFFF"/>
                </a:highlight>
                <a:latin typeface="Garamond" panose="02020404030301010803" pitchFamily="18" charset="0"/>
              </a:rPr>
              <a:t>the Holy Catholic Church,</a:t>
            </a:r>
            <a:r>
              <a:rPr lang="en-US" sz="2400" dirty="0">
                <a:latin typeface="Garamond" panose="02020404030301010803" pitchFamily="18" charset="0"/>
              </a:rPr>
              <a:t/>
            </a:r>
            <a:br>
              <a:rPr lang="en-US" sz="2400" dirty="0">
                <a:latin typeface="Garamond" panose="02020404030301010803" pitchFamily="18" charset="0"/>
              </a:rPr>
            </a:br>
            <a:r>
              <a:rPr lang="en-US" sz="2400" b="0" i="0" dirty="0">
                <a:solidFill>
                  <a:srgbClr val="333333"/>
                </a:solidFill>
                <a:effectLst/>
                <a:highlight>
                  <a:srgbClr val="FFFFFF"/>
                </a:highlight>
                <a:latin typeface="Garamond" panose="02020404030301010803" pitchFamily="18" charset="0"/>
              </a:rPr>
              <a:t>the communion of Saints,</a:t>
            </a:r>
            <a:r>
              <a:rPr lang="en-US" sz="2400" dirty="0">
                <a:latin typeface="Garamond" panose="02020404030301010803" pitchFamily="18" charset="0"/>
              </a:rPr>
              <a:t/>
            </a:r>
            <a:br>
              <a:rPr lang="en-US" sz="2400" dirty="0">
                <a:latin typeface="Garamond" panose="02020404030301010803" pitchFamily="18" charset="0"/>
              </a:rPr>
            </a:br>
            <a:r>
              <a:rPr lang="en-US" sz="2400" b="0" i="0" dirty="0">
                <a:solidFill>
                  <a:srgbClr val="333333"/>
                </a:solidFill>
                <a:effectLst/>
                <a:highlight>
                  <a:srgbClr val="FFFFFF"/>
                </a:highlight>
                <a:latin typeface="Garamond" panose="02020404030301010803" pitchFamily="18" charset="0"/>
              </a:rPr>
              <a:t>the forgiveness of sins,</a:t>
            </a:r>
            <a:r>
              <a:rPr lang="en-US" sz="2400" dirty="0">
                <a:latin typeface="Garamond" panose="02020404030301010803" pitchFamily="18" charset="0"/>
              </a:rPr>
              <a:t/>
            </a:r>
            <a:br>
              <a:rPr lang="en-US" sz="2400" dirty="0">
                <a:latin typeface="Garamond" panose="02020404030301010803" pitchFamily="18" charset="0"/>
              </a:rPr>
            </a:br>
            <a:r>
              <a:rPr lang="en-US" sz="2400" b="0" i="0" dirty="0">
                <a:solidFill>
                  <a:srgbClr val="333333"/>
                </a:solidFill>
                <a:effectLst/>
                <a:highlight>
                  <a:srgbClr val="FFFFFF"/>
                </a:highlight>
                <a:latin typeface="Garamond" panose="02020404030301010803" pitchFamily="18" charset="0"/>
              </a:rPr>
              <a:t>the resurrection of the body,</a:t>
            </a:r>
            <a:r>
              <a:rPr lang="en-US" sz="2400" dirty="0">
                <a:latin typeface="Garamond" panose="02020404030301010803" pitchFamily="18" charset="0"/>
              </a:rPr>
              <a:t/>
            </a:r>
            <a:br>
              <a:rPr lang="en-US" sz="2400" dirty="0">
                <a:latin typeface="Garamond" panose="02020404030301010803" pitchFamily="18" charset="0"/>
              </a:rPr>
            </a:br>
            <a:r>
              <a:rPr lang="en-US" sz="2400" b="0" i="0" dirty="0">
                <a:solidFill>
                  <a:srgbClr val="333333"/>
                </a:solidFill>
                <a:effectLst/>
                <a:highlight>
                  <a:srgbClr val="FFFFFF"/>
                </a:highlight>
                <a:latin typeface="Garamond" panose="02020404030301010803" pitchFamily="18" charset="0"/>
              </a:rPr>
              <a:t>and life everlasting.</a:t>
            </a:r>
            <a:r>
              <a:rPr lang="en-US" sz="2400" dirty="0">
                <a:latin typeface="Garamond" panose="02020404030301010803" pitchFamily="18" charset="0"/>
              </a:rPr>
              <a:t/>
            </a:r>
            <a:br>
              <a:rPr lang="en-US" sz="2400" dirty="0">
                <a:latin typeface="Garamond" panose="02020404030301010803" pitchFamily="18" charset="0"/>
              </a:rPr>
            </a:br>
            <a:r>
              <a:rPr lang="en-US" sz="2400" b="0" i="0" dirty="0">
                <a:solidFill>
                  <a:srgbClr val="333333"/>
                </a:solidFill>
                <a:effectLst/>
                <a:highlight>
                  <a:srgbClr val="FFFFFF"/>
                </a:highlight>
                <a:latin typeface="Garamond" panose="02020404030301010803" pitchFamily="18" charset="0"/>
              </a:rPr>
              <a:t>Amen</a:t>
            </a:r>
            <a:endParaRPr lang="en-GB" sz="2400" dirty="0">
              <a:latin typeface="Garamond" panose="02020404030301010803" pitchFamily="18" charset="0"/>
            </a:endParaRPr>
          </a:p>
        </p:txBody>
      </p:sp>
      <p:pic>
        <p:nvPicPr>
          <p:cNvPr id="3" name="Picture 2">
            <a:extLst>
              <a:ext uri="{FF2B5EF4-FFF2-40B4-BE49-F238E27FC236}">
                <a16:creationId xmlns:a16="http://schemas.microsoft.com/office/drawing/2014/main" id="{E791E4BB-7E3F-BF1C-715E-4C4DC4C3F1F7}"/>
              </a:ext>
            </a:extLst>
          </p:cNvPr>
          <p:cNvPicPr>
            <a:picLocks noChangeAspect="1"/>
          </p:cNvPicPr>
          <p:nvPr/>
        </p:nvPicPr>
        <p:blipFill rotWithShape="1">
          <a:blip r:embed="rId3"/>
          <a:srcRect l="41432" t="76635" r="47864" b="5890"/>
          <a:stretch/>
        </p:blipFill>
        <p:spPr>
          <a:xfrm>
            <a:off x="245189" y="5189510"/>
            <a:ext cx="1560364" cy="1432985"/>
          </a:xfrm>
          <a:prstGeom prst="ellipse">
            <a:avLst/>
          </a:prstGeom>
        </p:spPr>
      </p:pic>
      <p:pic>
        <p:nvPicPr>
          <p:cNvPr id="2050" name="Picture 2" descr="Detail of">
            <a:extLst>
              <a:ext uri="{FF2B5EF4-FFF2-40B4-BE49-F238E27FC236}">
                <a16:creationId xmlns:a16="http://schemas.microsoft.com/office/drawing/2014/main" id="{C859412E-6A62-3A8B-BC06-1FFABB2FDF7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7707" t="13940" r="17391" b="35089"/>
          <a:stretch/>
        </p:blipFill>
        <p:spPr bwMode="auto">
          <a:xfrm>
            <a:off x="2121763" y="5066041"/>
            <a:ext cx="3475474" cy="1637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723187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7"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3</a:t>
            </a:r>
            <a:r>
              <a:rPr lang="en-GB" sz="2800" baseline="30000" dirty="0">
                <a:solidFill>
                  <a:schemeClr val="accent4">
                    <a:lumMod val="75000"/>
                  </a:schemeClr>
                </a:solidFill>
                <a:latin typeface="Garamond" panose="02020404030301010803" pitchFamily="18" charset="0"/>
              </a:rPr>
              <a:t>rd</a:t>
            </a:r>
            <a:r>
              <a:rPr lang="en-GB" sz="2800" dirty="0">
                <a:solidFill>
                  <a:schemeClr val="accent4">
                    <a:lumMod val="75000"/>
                  </a:schemeClr>
                </a:solidFill>
                <a:latin typeface="Garamond" panose="02020404030301010803" pitchFamily="18" charset="0"/>
              </a:rPr>
              <a:t> June 2024</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48143" y="635212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3997" y="256903"/>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5">
                    <a:lumMod val="75000"/>
                  </a:schemeClr>
                </a:solidFill>
                <a:latin typeface="Garamond" panose="02020404030301010803" pitchFamily="18" charset="0"/>
              </a:rPr>
              <a:t>Walking the Path</a:t>
            </a:r>
          </a:p>
        </p:txBody>
      </p:sp>
      <p:sp>
        <p:nvSpPr>
          <p:cNvPr id="9" name="Subtitle 2"/>
          <p:cNvSpPr txBox="1">
            <a:spLocks/>
          </p:cNvSpPr>
          <p:nvPr/>
        </p:nvSpPr>
        <p:spPr>
          <a:xfrm>
            <a:off x="1145175" y="5057007"/>
            <a:ext cx="1011171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Walking the Path of the Spirit~</a:t>
            </a:r>
          </a:p>
        </p:txBody>
      </p:sp>
      <p:pic>
        <p:nvPicPr>
          <p:cNvPr id="5122" name="Picture 2">
            <a:extLst>
              <a:ext uri="{FF2B5EF4-FFF2-40B4-BE49-F238E27FC236}">
                <a16:creationId xmlns:a16="http://schemas.microsoft.com/office/drawing/2014/main" id="{135427A1-BDF4-5445-4BBF-E30D8C101B9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137846" y="1933112"/>
            <a:ext cx="4115007" cy="288599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21" y="5029200"/>
            <a:ext cx="1865376" cy="1828800"/>
          </a:xfrm>
          <a:prstGeom prst="rect">
            <a:avLst/>
          </a:prstGeom>
        </p:spPr>
      </p:pic>
    </p:spTree>
    <p:extLst>
      <p:ext uri="{BB962C8B-B14F-4D97-AF65-F5344CB8AC3E}">
        <p14:creationId xmlns:p14="http://schemas.microsoft.com/office/powerpoint/2010/main" val="1675682728"/>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674C4D908A1454EA680D99890B63DD8" ma:contentTypeVersion="11" ma:contentTypeDescription="Create a new document." ma:contentTypeScope="" ma:versionID="9402c1d68d3900ee211fc7516b8e0b3d">
  <xsd:schema xmlns:xsd="http://www.w3.org/2001/XMLSchema" xmlns:xs="http://www.w3.org/2001/XMLSchema" xmlns:p="http://schemas.microsoft.com/office/2006/metadata/properties" xmlns:ns3="66f78821-969e-443f-8b7e-99ce487fda93" targetNamespace="http://schemas.microsoft.com/office/2006/metadata/properties" ma:root="true" ma:fieldsID="41d38482d1c0efd77029f8be5c83b58b" ns3:_="">
    <xsd:import namespace="66f78821-969e-443f-8b7e-99ce487fda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8821-969e-443f-8b7e-99ce487f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5F0585-C9A4-4F37-BF45-19570350497D}">
  <ds:schemaRefs>
    <ds:schemaRef ds:uri="http://schemas.microsoft.com/office/2006/documentManagement/types"/>
    <ds:schemaRef ds:uri="http://purl.org/dc/dcmitype/"/>
    <ds:schemaRef ds:uri="http://schemas.microsoft.com/office/infopath/2007/PartnerControls"/>
    <ds:schemaRef ds:uri="66f78821-969e-443f-8b7e-99ce487fda93"/>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51E2457-5AA8-4476-B0FB-665F6FA19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78821-969e-443f-8b7e-99ce487f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71895A-9627-4D5A-93F3-5760510F59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9389</TotalTime>
  <Words>503</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Courier New</vt:lpstr>
      <vt:lpstr>Garamond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The Apostles’ Creed</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649</cp:revision>
  <dcterms:created xsi:type="dcterms:W3CDTF">2019-09-06T14:56:38Z</dcterms:created>
  <dcterms:modified xsi:type="dcterms:W3CDTF">2024-05-22T10:06:20Z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0x0101001674C4D908A1454EA680D99890B63DD8</vt:lpwstr>
  </property>
</Properties>
</file>