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4">
  <p:sldMasterIdLst>
    <p:sldMasterId id="2147483648" r:id="rId1"/>
  </p:sldMasterIdLst>
  <p:notesMasterIdLst>
    <p:notesMasterId r:id="rId25"/>
  </p:notesMasterIdLst>
  <p:sldIdLst>
    <p:sldId id="2011" r:id="rId2"/>
    <p:sldId id="2018" r:id="rId3"/>
    <p:sldId id="2017" r:id="rId4"/>
    <p:sldId id="379" r:id="rId5"/>
    <p:sldId id="934" r:id="rId6"/>
    <p:sldId id="945" r:id="rId7"/>
    <p:sldId id="2016" r:id="rId8"/>
    <p:sldId id="2015" r:id="rId9"/>
    <p:sldId id="2014" r:id="rId10"/>
    <p:sldId id="2013" r:id="rId11"/>
    <p:sldId id="267" r:id="rId12"/>
    <p:sldId id="2012" r:id="rId13"/>
    <p:sldId id="384" r:id="rId14"/>
    <p:sldId id="2019" r:id="rId15"/>
    <p:sldId id="2020" r:id="rId16"/>
    <p:sldId id="2021" r:id="rId17"/>
    <p:sldId id="2022" r:id="rId18"/>
    <p:sldId id="980" r:id="rId19"/>
    <p:sldId id="982" r:id="rId20"/>
    <p:sldId id="983" r:id="rId21"/>
    <p:sldId id="984" r:id="rId22"/>
    <p:sldId id="2023" r:id="rId23"/>
    <p:sldId id="9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4E6A63"/>
    <a:srgbClr val="24157D"/>
    <a:srgbClr val="BDD7EE"/>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CEE2CE-70BD-4E85-ABE4-22659DC199DA}" v="70" dt="2024-07-23T11:49:21.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87" autoAdjust="0"/>
    <p:restoredTop sz="94660"/>
  </p:normalViewPr>
  <p:slideViewPr>
    <p:cSldViewPr snapToGrid="0">
      <p:cViewPr varScale="1">
        <p:scale>
          <a:sx n="83" d="100"/>
          <a:sy n="83" d="100"/>
        </p:scale>
        <p:origin x="21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FACEE2CE-70BD-4E85-ABE4-22659DC199DA}"/>
    <pc:docChg chg="undo custSel addSld modSld">
      <pc:chgData name="John Adams" userId="1143faee-bb16-416e-8056-0ed4c730fe93" providerId="ADAL" clId="{FACEE2CE-70BD-4E85-ABE4-22659DC199DA}" dt="2024-07-23T11:49:29.191" v="676" actId="6549"/>
      <pc:docMkLst>
        <pc:docMk/>
      </pc:docMkLst>
      <pc:sldChg chg="modSp mod">
        <pc:chgData name="John Adams" userId="1143faee-bb16-416e-8056-0ed4c730fe93" providerId="ADAL" clId="{FACEE2CE-70BD-4E85-ABE4-22659DC199DA}" dt="2024-07-23T09:48:53.895" v="55" actId="20577"/>
        <pc:sldMkLst>
          <pc:docMk/>
          <pc:sldMk cId="2611725061" sldId="267"/>
        </pc:sldMkLst>
        <pc:spChg chg="mod">
          <ac:chgData name="John Adams" userId="1143faee-bb16-416e-8056-0ed4c730fe93" providerId="ADAL" clId="{FACEE2CE-70BD-4E85-ABE4-22659DC199DA}" dt="2024-07-23T09:47:57.999" v="22" actId="207"/>
          <ac:spMkLst>
            <pc:docMk/>
            <pc:sldMk cId="2611725061" sldId="267"/>
            <ac:spMk id="2" creationId="{00000000-0000-0000-0000-000000000000}"/>
          </ac:spMkLst>
        </pc:spChg>
        <pc:spChg chg="mod">
          <ac:chgData name="John Adams" userId="1143faee-bb16-416e-8056-0ed4c730fe93" providerId="ADAL" clId="{FACEE2CE-70BD-4E85-ABE4-22659DC199DA}" dt="2024-07-23T09:48:53.895" v="55" actId="20577"/>
          <ac:spMkLst>
            <pc:docMk/>
            <pc:sldMk cId="2611725061" sldId="267"/>
            <ac:spMk id="3" creationId="{00000000-0000-0000-0000-000000000000}"/>
          </ac:spMkLst>
        </pc:spChg>
      </pc:sldChg>
      <pc:sldChg chg="add modTransition">
        <pc:chgData name="John Adams" userId="1143faee-bb16-416e-8056-0ed4c730fe93" providerId="ADAL" clId="{FACEE2CE-70BD-4E85-ABE4-22659DC199DA}" dt="2024-07-23T09:39:21.717" v="6"/>
        <pc:sldMkLst>
          <pc:docMk/>
          <pc:sldMk cId="1504626144" sldId="379"/>
        </pc:sldMkLst>
      </pc:sldChg>
      <pc:sldChg chg="add modTransition">
        <pc:chgData name="John Adams" userId="1143faee-bb16-416e-8056-0ed4c730fe93" providerId="ADAL" clId="{FACEE2CE-70BD-4E85-ABE4-22659DC199DA}" dt="2024-07-23T09:35:02.014" v="0"/>
        <pc:sldMkLst>
          <pc:docMk/>
          <pc:sldMk cId="2107231878" sldId="384"/>
        </pc:sldMkLst>
      </pc:sldChg>
      <pc:sldChg chg="modSp mod">
        <pc:chgData name="John Adams" userId="1143faee-bb16-416e-8056-0ed4c730fe93" providerId="ADAL" clId="{FACEE2CE-70BD-4E85-ABE4-22659DC199DA}" dt="2024-07-23T09:47:25.759" v="18" actId="207"/>
        <pc:sldMkLst>
          <pc:docMk/>
          <pc:sldMk cId="2479910234" sldId="934"/>
        </pc:sldMkLst>
        <pc:spChg chg="mod">
          <ac:chgData name="John Adams" userId="1143faee-bb16-416e-8056-0ed4c730fe93" providerId="ADAL" clId="{FACEE2CE-70BD-4E85-ABE4-22659DC199DA}" dt="2024-07-23T09:47:25.759" v="18" actId="207"/>
          <ac:spMkLst>
            <pc:docMk/>
            <pc:sldMk cId="2479910234" sldId="934"/>
            <ac:spMk id="2" creationId="{053DEF37-16B6-88F0-0DD2-27EC9E80DED5}"/>
          </ac:spMkLst>
        </pc:spChg>
      </pc:sldChg>
      <pc:sldChg chg="modSp mod">
        <pc:chgData name="John Adams" userId="1143faee-bb16-416e-8056-0ed4c730fe93" providerId="ADAL" clId="{FACEE2CE-70BD-4E85-ABE4-22659DC199DA}" dt="2024-07-23T09:47:32.074" v="19" actId="207"/>
        <pc:sldMkLst>
          <pc:docMk/>
          <pc:sldMk cId="1869736670" sldId="945"/>
        </pc:sldMkLst>
        <pc:spChg chg="mod">
          <ac:chgData name="John Adams" userId="1143faee-bb16-416e-8056-0ed4c730fe93" providerId="ADAL" clId="{FACEE2CE-70BD-4E85-ABE4-22659DC199DA}" dt="2024-07-23T09:47:32.074" v="19" actId="207"/>
          <ac:spMkLst>
            <pc:docMk/>
            <pc:sldMk cId="1869736670" sldId="945"/>
            <ac:spMk id="2" creationId="{053DEF37-16B6-88F0-0DD2-27EC9E80DED5}"/>
          </ac:spMkLst>
        </pc:spChg>
      </pc:sldChg>
      <pc:sldChg chg="modSp mod">
        <pc:chgData name="John Adams" userId="1143faee-bb16-416e-8056-0ed4c730fe93" providerId="ADAL" clId="{FACEE2CE-70BD-4E85-ABE4-22659DC199DA}" dt="2024-07-23T09:49:20.420" v="57" actId="207"/>
        <pc:sldMkLst>
          <pc:docMk/>
          <pc:sldMk cId="184419912" sldId="980"/>
        </pc:sldMkLst>
        <pc:spChg chg="mod">
          <ac:chgData name="John Adams" userId="1143faee-bb16-416e-8056-0ed4c730fe93" providerId="ADAL" clId="{FACEE2CE-70BD-4E85-ABE4-22659DC199DA}" dt="2024-07-23T09:49:20.420" v="57" actId="207"/>
          <ac:spMkLst>
            <pc:docMk/>
            <pc:sldMk cId="184419912" sldId="980"/>
            <ac:spMk id="2" creationId="{053DEF37-16B6-88F0-0DD2-27EC9E80DED5}"/>
          </ac:spMkLst>
        </pc:spChg>
      </pc:sldChg>
      <pc:sldChg chg="modSp mod">
        <pc:chgData name="John Adams" userId="1143faee-bb16-416e-8056-0ed4c730fe93" providerId="ADAL" clId="{FACEE2CE-70BD-4E85-ABE4-22659DC199DA}" dt="2024-07-23T09:49:25.364" v="58" actId="207"/>
        <pc:sldMkLst>
          <pc:docMk/>
          <pc:sldMk cId="3931487998" sldId="982"/>
        </pc:sldMkLst>
        <pc:spChg chg="mod">
          <ac:chgData name="John Adams" userId="1143faee-bb16-416e-8056-0ed4c730fe93" providerId="ADAL" clId="{FACEE2CE-70BD-4E85-ABE4-22659DC199DA}" dt="2024-07-23T09:49:25.364" v="58" actId="207"/>
          <ac:spMkLst>
            <pc:docMk/>
            <pc:sldMk cId="3931487998" sldId="982"/>
            <ac:spMk id="2" creationId="{053DEF37-16B6-88F0-0DD2-27EC9E80DED5}"/>
          </ac:spMkLst>
        </pc:spChg>
      </pc:sldChg>
      <pc:sldChg chg="modSp mod">
        <pc:chgData name="John Adams" userId="1143faee-bb16-416e-8056-0ed4c730fe93" providerId="ADAL" clId="{FACEE2CE-70BD-4E85-ABE4-22659DC199DA}" dt="2024-07-23T09:49:33.802" v="59" actId="207"/>
        <pc:sldMkLst>
          <pc:docMk/>
          <pc:sldMk cId="932750415" sldId="983"/>
        </pc:sldMkLst>
        <pc:spChg chg="mod">
          <ac:chgData name="John Adams" userId="1143faee-bb16-416e-8056-0ed4c730fe93" providerId="ADAL" clId="{FACEE2CE-70BD-4E85-ABE4-22659DC199DA}" dt="2024-07-23T09:49:33.802" v="59" actId="207"/>
          <ac:spMkLst>
            <pc:docMk/>
            <pc:sldMk cId="932750415" sldId="983"/>
            <ac:spMk id="2" creationId="{053DEF37-16B6-88F0-0DD2-27EC9E80DED5}"/>
          </ac:spMkLst>
        </pc:spChg>
      </pc:sldChg>
      <pc:sldChg chg="modSp mod">
        <pc:chgData name="John Adams" userId="1143faee-bb16-416e-8056-0ed4c730fe93" providerId="ADAL" clId="{FACEE2CE-70BD-4E85-ABE4-22659DC199DA}" dt="2024-07-23T09:49:39.526" v="60" actId="207"/>
        <pc:sldMkLst>
          <pc:docMk/>
          <pc:sldMk cId="3618406957" sldId="984"/>
        </pc:sldMkLst>
        <pc:spChg chg="mod">
          <ac:chgData name="John Adams" userId="1143faee-bb16-416e-8056-0ed4c730fe93" providerId="ADAL" clId="{FACEE2CE-70BD-4E85-ABE4-22659DC199DA}" dt="2024-07-23T09:49:39.526" v="60" actId="207"/>
          <ac:spMkLst>
            <pc:docMk/>
            <pc:sldMk cId="3618406957" sldId="984"/>
            <ac:spMk id="2" creationId="{053DEF37-16B6-88F0-0DD2-27EC9E80DED5}"/>
          </ac:spMkLst>
        </pc:spChg>
      </pc:sldChg>
      <pc:sldChg chg="modSp mod">
        <pc:chgData name="John Adams" userId="1143faee-bb16-416e-8056-0ed4c730fe93" providerId="ADAL" clId="{FACEE2CE-70BD-4E85-ABE4-22659DC199DA}" dt="2024-07-23T09:49:48.052" v="61" actId="207"/>
        <pc:sldMkLst>
          <pc:docMk/>
          <pc:sldMk cId="1713086373" sldId="985"/>
        </pc:sldMkLst>
        <pc:spChg chg="mod">
          <ac:chgData name="John Adams" userId="1143faee-bb16-416e-8056-0ed4c730fe93" providerId="ADAL" clId="{FACEE2CE-70BD-4E85-ABE4-22659DC199DA}" dt="2024-07-23T09:49:48.052" v="61" actId="207"/>
          <ac:spMkLst>
            <pc:docMk/>
            <pc:sldMk cId="1713086373" sldId="985"/>
            <ac:spMk id="2" creationId="{053DEF37-16B6-88F0-0DD2-27EC9E80DED5}"/>
          </ac:spMkLst>
        </pc:spChg>
      </pc:sldChg>
      <pc:sldChg chg="modSp mod">
        <pc:chgData name="John Adams" userId="1143faee-bb16-416e-8056-0ed4c730fe93" providerId="ADAL" clId="{FACEE2CE-70BD-4E85-ABE4-22659DC199DA}" dt="2024-07-23T09:47:17.712" v="17" actId="207"/>
        <pc:sldMkLst>
          <pc:docMk/>
          <pc:sldMk cId="964504110" sldId="2011"/>
        </pc:sldMkLst>
        <pc:spChg chg="mod">
          <ac:chgData name="John Adams" userId="1143faee-bb16-416e-8056-0ed4c730fe93" providerId="ADAL" clId="{FACEE2CE-70BD-4E85-ABE4-22659DC199DA}" dt="2024-07-23T09:47:17.712" v="17" actId="207"/>
          <ac:spMkLst>
            <pc:docMk/>
            <pc:sldMk cId="964504110" sldId="2011"/>
            <ac:spMk id="2" creationId="{053DEF37-16B6-88F0-0DD2-27EC9E80DED5}"/>
          </ac:spMkLst>
        </pc:spChg>
      </pc:sldChg>
      <pc:sldChg chg="modSp add mod modTransition">
        <pc:chgData name="John Adams" userId="1143faee-bb16-416e-8056-0ed4c730fe93" providerId="ADAL" clId="{FACEE2CE-70BD-4E85-ABE4-22659DC199DA}" dt="2024-07-23T09:49:02.483" v="56" actId="207"/>
        <pc:sldMkLst>
          <pc:docMk/>
          <pc:sldMk cId="624490287" sldId="2012"/>
        </pc:sldMkLst>
        <pc:spChg chg="mod">
          <ac:chgData name="John Adams" userId="1143faee-bb16-416e-8056-0ed4c730fe93" providerId="ADAL" clId="{FACEE2CE-70BD-4E85-ABE4-22659DC199DA}" dt="2024-07-23T09:49:02.483" v="56" actId="207"/>
          <ac:spMkLst>
            <pc:docMk/>
            <pc:sldMk cId="624490287" sldId="2012"/>
            <ac:spMk id="2" creationId="{053DEF37-16B6-88F0-0DD2-27EC9E80DED5}"/>
          </ac:spMkLst>
        </pc:spChg>
      </pc:sldChg>
      <pc:sldChg chg="modSp add mod modTransition">
        <pc:chgData name="John Adams" userId="1143faee-bb16-416e-8056-0ed4c730fe93" providerId="ADAL" clId="{FACEE2CE-70BD-4E85-ABE4-22659DC199DA}" dt="2024-07-23T09:47:50.783" v="21" actId="207"/>
        <pc:sldMkLst>
          <pc:docMk/>
          <pc:sldMk cId="677160080" sldId="2013"/>
        </pc:sldMkLst>
        <pc:spChg chg="mod">
          <ac:chgData name="John Adams" userId="1143faee-bb16-416e-8056-0ed4c730fe93" providerId="ADAL" clId="{FACEE2CE-70BD-4E85-ABE4-22659DC199DA}" dt="2024-07-23T09:47:50.783" v="21" actId="207"/>
          <ac:spMkLst>
            <pc:docMk/>
            <pc:sldMk cId="677160080" sldId="2013"/>
            <ac:spMk id="2" creationId="{053DEF37-16B6-88F0-0DD2-27EC9E80DED5}"/>
          </ac:spMkLst>
        </pc:spChg>
      </pc:sldChg>
      <pc:sldChg chg="add modTransition">
        <pc:chgData name="John Adams" userId="1143faee-bb16-416e-8056-0ed4c730fe93" providerId="ADAL" clId="{FACEE2CE-70BD-4E85-ABE4-22659DC199DA}" dt="2024-07-23T09:37:04.896" v="3"/>
        <pc:sldMkLst>
          <pc:docMk/>
          <pc:sldMk cId="2357928864" sldId="2014"/>
        </pc:sldMkLst>
      </pc:sldChg>
      <pc:sldChg chg="modSp add mod modTransition">
        <pc:chgData name="John Adams" userId="1143faee-bb16-416e-8056-0ed4c730fe93" providerId="ADAL" clId="{FACEE2CE-70BD-4E85-ABE4-22659DC199DA}" dt="2024-07-23T09:47:43.968" v="20" actId="207"/>
        <pc:sldMkLst>
          <pc:docMk/>
          <pc:sldMk cId="3124762663" sldId="2015"/>
        </pc:sldMkLst>
        <pc:spChg chg="mod">
          <ac:chgData name="John Adams" userId="1143faee-bb16-416e-8056-0ed4c730fe93" providerId="ADAL" clId="{FACEE2CE-70BD-4E85-ABE4-22659DC199DA}" dt="2024-07-23T09:47:43.968" v="20" actId="207"/>
          <ac:spMkLst>
            <pc:docMk/>
            <pc:sldMk cId="3124762663" sldId="2015"/>
            <ac:spMk id="2" creationId="{053DEF37-16B6-88F0-0DD2-27EC9E80DED5}"/>
          </ac:spMkLst>
        </pc:spChg>
      </pc:sldChg>
      <pc:sldChg chg="add modTransition">
        <pc:chgData name="John Adams" userId="1143faee-bb16-416e-8056-0ed4c730fe93" providerId="ADAL" clId="{FACEE2CE-70BD-4E85-ABE4-22659DC199DA}" dt="2024-07-23T09:37:55.910" v="5"/>
        <pc:sldMkLst>
          <pc:docMk/>
          <pc:sldMk cId="2631888348" sldId="2016"/>
        </pc:sldMkLst>
      </pc:sldChg>
      <pc:sldChg chg="add modTransition">
        <pc:chgData name="John Adams" userId="1143faee-bb16-416e-8056-0ed4c730fe93" providerId="ADAL" clId="{FACEE2CE-70BD-4E85-ABE4-22659DC199DA}" dt="2024-07-23T09:39:49.093" v="7"/>
        <pc:sldMkLst>
          <pc:docMk/>
          <pc:sldMk cId="2596175673" sldId="2017"/>
        </pc:sldMkLst>
      </pc:sldChg>
      <pc:sldChg chg="modSp add mod modTransition">
        <pc:chgData name="John Adams" userId="1143faee-bb16-416e-8056-0ed4c730fe93" providerId="ADAL" clId="{FACEE2CE-70BD-4E85-ABE4-22659DC199DA}" dt="2024-07-23T09:47:07.425" v="16" actId="207"/>
        <pc:sldMkLst>
          <pc:docMk/>
          <pc:sldMk cId="3852503238" sldId="2018"/>
        </pc:sldMkLst>
        <pc:spChg chg="mod">
          <ac:chgData name="John Adams" userId="1143faee-bb16-416e-8056-0ed4c730fe93" providerId="ADAL" clId="{FACEE2CE-70BD-4E85-ABE4-22659DC199DA}" dt="2024-07-23T09:47:07.425" v="16" actId="207"/>
          <ac:spMkLst>
            <pc:docMk/>
            <pc:sldMk cId="3852503238" sldId="2018"/>
            <ac:spMk id="2" creationId="{053DEF37-16B6-88F0-0DD2-27EC9E80DED5}"/>
          </ac:spMkLst>
        </pc:spChg>
      </pc:sldChg>
      <pc:sldChg chg="addSp delSp modSp add mod">
        <pc:chgData name="John Adams" userId="1143faee-bb16-416e-8056-0ed4c730fe93" providerId="ADAL" clId="{FACEE2CE-70BD-4E85-ABE4-22659DC199DA}" dt="2024-07-23T10:36:52.867" v="95" actId="20577"/>
        <pc:sldMkLst>
          <pc:docMk/>
          <pc:sldMk cId="3436657810" sldId="2019"/>
        </pc:sldMkLst>
        <pc:spChg chg="mod">
          <ac:chgData name="John Adams" userId="1143faee-bb16-416e-8056-0ed4c730fe93" providerId="ADAL" clId="{FACEE2CE-70BD-4E85-ABE4-22659DC199DA}" dt="2024-07-23T10:32:55.889" v="91" actId="1076"/>
          <ac:spMkLst>
            <pc:docMk/>
            <pc:sldMk cId="3436657810" sldId="2019"/>
            <ac:spMk id="2" creationId="{053DEF37-16B6-88F0-0DD2-27EC9E80DED5}"/>
          </ac:spMkLst>
        </pc:spChg>
        <pc:spChg chg="add mod">
          <ac:chgData name="John Adams" userId="1143faee-bb16-416e-8056-0ed4c730fe93" providerId="ADAL" clId="{FACEE2CE-70BD-4E85-ABE4-22659DC199DA}" dt="2024-07-23T10:36:52.867" v="95" actId="20577"/>
          <ac:spMkLst>
            <pc:docMk/>
            <pc:sldMk cId="3436657810" sldId="2019"/>
            <ac:spMk id="11" creationId="{06620012-9094-3057-BFF8-27A70202F4BE}"/>
          </ac:spMkLst>
        </pc:spChg>
        <pc:picChg chg="del">
          <ac:chgData name="John Adams" userId="1143faee-bb16-416e-8056-0ed4c730fe93" providerId="ADAL" clId="{FACEE2CE-70BD-4E85-ABE4-22659DC199DA}" dt="2024-07-23T10:30:40.723" v="75" actId="478"/>
          <ac:picMkLst>
            <pc:docMk/>
            <pc:sldMk cId="3436657810" sldId="2019"/>
            <ac:picMk id="7" creationId="{42193E4D-850D-7A3D-C151-12BB826A8F19}"/>
          </ac:picMkLst>
        </pc:picChg>
        <pc:picChg chg="del">
          <ac:chgData name="John Adams" userId="1143faee-bb16-416e-8056-0ed4c730fe93" providerId="ADAL" clId="{FACEE2CE-70BD-4E85-ABE4-22659DC199DA}" dt="2024-07-23T10:30:38.828" v="74" actId="478"/>
          <ac:picMkLst>
            <pc:docMk/>
            <pc:sldMk cId="3436657810" sldId="2019"/>
            <ac:picMk id="9" creationId="{00000000-0000-0000-0000-000000000000}"/>
          </ac:picMkLst>
        </pc:picChg>
        <pc:picChg chg="del">
          <ac:chgData name="John Adams" userId="1143faee-bb16-416e-8056-0ed4c730fe93" providerId="ADAL" clId="{FACEE2CE-70BD-4E85-ABE4-22659DC199DA}" dt="2024-07-23T10:30:36.419" v="73" actId="478"/>
          <ac:picMkLst>
            <pc:docMk/>
            <pc:sldMk cId="3436657810" sldId="2019"/>
            <ac:picMk id="10" creationId="{00000000-0000-0000-0000-000000000000}"/>
          </ac:picMkLst>
        </pc:picChg>
        <pc:picChg chg="add mod">
          <ac:chgData name="John Adams" userId="1143faee-bb16-416e-8056-0ed4c730fe93" providerId="ADAL" clId="{FACEE2CE-70BD-4E85-ABE4-22659DC199DA}" dt="2024-07-23T10:33:06.231" v="93" actId="14100"/>
          <ac:picMkLst>
            <pc:docMk/>
            <pc:sldMk cId="3436657810" sldId="2019"/>
            <ac:picMk id="1026" creationId="{9ABE2771-3E2D-A121-0EF9-83C91A746563}"/>
          </ac:picMkLst>
        </pc:picChg>
      </pc:sldChg>
      <pc:sldChg chg="addSp delSp modSp add mod">
        <pc:chgData name="John Adams" userId="1143faee-bb16-416e-8056-0ed4c730fe93" providerId="ADAL" clId="{FACEE2CE-70BD-4E85-ABE4-22659DC199DA}" dt="2024-07-23T11:32:06.711" v="261" actId="14100"/>
        <pc:sldMkLst>
          <pc:docMk/>
          <pc:sldMk cId="789988754" sldId="2020"/>
        </pc:sldMkLst>
        <pc:spChg chg="mod">
          <ac:chgData name="John Adams" userId="1143faee-bb16-416e-8056-0ed4c730fe93" providerId="ADAL" clId="{FACEE2CE-70BD-4E85-ABE4-22659DC199DA}" dt="2024-07-23T11:26:19.319" v="108" actId="20577"/>
          <ac:spMkLst>
            <pc:docMk/>
            <pc:sldMk cId="789988754" sldId="2020"/>
            <ac:spMk id="2" creationId="{053DEF37-16B6-88F0-0DD2-27EC9E80DED5}"/>
          </ac:spMkLst>
        </pc:spChg>
        <pc:spChg chg="mod">
          <ac:chgData name="John Adams" userId="1143faee-bb16-416e-8056-0ed4c730fe93" providerId="ADAL" clId="{FACEE2CE-70BD-4E85-ABE4-22659DC199DA}" dt="2024-07-23T11:32:01.905" v="260" actId="1076"/>
          <ac:spMkLst>
            <pc:docMk/>
            <pc:sldMk cId="789988754" sldId="2020"/>
            <ac:spMk id="11" creationId="{06620012-9094-3057-BFF8-27A70202F4BE}"/>
          </ac:spMkLst>
        </pc:spChg>
        <pc:picChg chg="del">
          <ac:chgData name="John Adams" userId="1143faee-bb16-416e-8056-0ed4c730fe93" providerId="ADAL" clId="{FACEE2CE-70BD-4E85-ABE4-22659DC199DA}" dt="2024-07-23T11:27:45.699" v="240" actId="478"/>
          <ac:picMkLst>
            <pc:docMk/>
            <pc:sldMk cId="789988754" sldId="2020"/>
            <ac:picMk id="1026" creationId="{9ABE2771-3E2D-A121-0EF9-83C91A746563}"/>
          </ac:picMkLst>
        </pc:picChg>
        <pc:picChg chg="add mod">
          <ac:chgData name="John Adams" userId="1143faee-bb16-416e-8056-0ed4c730fe93" providerId="ADAL" clId="{FACEE2CE-70BD-4E85-ABE4-22659DC199DA}" dt="2024-07-23T11:32:06.711" v="261" actId="14100"/>
          <ac:picMkLst>
            <pc:docMk/>
            <pc:sldMk cId="789988754" sldId="2020"/>
            <ac:picMk id="2050" creationId="{0ED97867-0E7B-D855-52FA-F7F49F02B95A}"/>
          </ac:picMkLst>
        </pc:picChg>
      </pc:sldChg>
      <pc:sldChg chg="addSp delSp modSp add mod">
        <pc:chgData name="John Adams" userId="1143faee-bb16-416e-8056-0ed4c730fe93" providerId="ADAL" clId="{FACEE2CE-70BD-4E85-ABE4-22659DC199DA}" dt="2024-07-23T11:44:37.717" v="488" actId="167"/>
        <pc:sldMkLst>
          <pc:docMk/>
          <pc:sldMk cId="1908060315" sldId="2021"/>
        </pc:sldMkLst>
        <pc:spChg chg="mod">
          <ac:chgData name="John Adams" userId="1143faee-bb16-416e-8056-0ed4c730fe93" providerId="ADAL" clId="{FACEE2CE-70BD-4E85-ABE4-22659DC199DA}" dt="2024-07-23T11:32:22.784" v="267" actId="20577"/>
          <ac:spMkLst>
            <pc:docMk/>
            <pc:sldMk cId="1908060315" sldId="2021"/>
            <ac:spMk id="2" creationId="{053DEF37-16B6-88F0-0DD2-27EC9E80DED5}"/>
          </ac:spMkLst>
        </pc:spChg>
        <pc:spChg chg="mod">
          <ac:chgData name="John Adams" userId="1143faee-bb16-416e-8056-0ed4c730fe93" providerId="ADAL" clId="{FACEE2CE-70BD-4E85-ABE4-22659DC199DA}" dt="2024-07-23T11:33:31.653" v="344" actId="1076"/>
          <ac:spMkLst>
            <pc:docMk/>
            <pc:sldMk cId="1908060315" sldId="2021"/>
            <ac:spMk id="11" creationId="{06620012-9094-3057-BFF8-27A70202F4BE}"/>
          </ac:spMkLst>
        </pc:spChg>
        <pc:picChg chg="add del">
          <ac:chgData name="John Adams" userId="1143faee-bb16-416e-8056-0ed4c730fe93" providerId="ADAL" clId="{FACEE2CE-70BD-4E85-ABE4-22659DC199DA}" dt="2024-07-23T11:41:34.509" v="480" actId="22"/>
          <ac:picMkLst>
            <pc:docMk/>
            <pc:sldMk cId="1908060315" sldId="2021"/>
            <ac:picMk id="9" creationId="{A64F35E5-0AFA-B4B9-583E-CB4189419CA1}"/>
          </ac:picMkLst>
        </pc:picChg>
        <pc:picChg chg="del">
          <ac:chgData name="John Adams" userId="1143faee-bb16-416e-8056-0ed4c730fe93" providerId="ADAL" clId="{FACEE2CE-70BD-4E85-ABE4-22659DC199DA}" dt="2024-07-23T11:33:33.841" v="345" actId="478"/>
          <ac:picMkLst>
            <pc:docMk/>
            <pc:sldMk cId="1908060315" sldId="2021"/>
            <ac:picMk id="2050" creationId="{0ED97867-0E7B-D855-52FA-F7F49F02B95A}"/>
          </ac:picMkLst>
        </pc:picChg>
        <pc:picChg chg="add del mod">
          <ac:chgData name="John Adams" userId="1143faee-bb16-416e-8056-0ed4c730fe93" providerId="ADAL" clId="{FACEE2CE-70BD-4E85-ABE4-22659DC199DA}" dt="2024-07-23T11:37:29.842" v="468" actId="478"/>
          <ac:picMkLst>
            <pc:docMk/>
            <pc:sldMk cId="1908060315" sldId="2021"/>
            <ac:picMk id="3074" creationId="{E615E146-16C6-9DB5-89C8-2510832BD600}"/>
          </ac:picMkLst>
        </pc:picChg>
        <pc:picChg chg="add del mod">
          <ac:chgData name="John Adams" userId="1143faee-bb16-416e-8056-0ed4c730fe93" providerId="ADAL" clId="{FACEE2CE-70BD-4E85-ABE4-22659DC199DA}" dt="2024-07-23T11:40:16.582" v="478" actId="478"/>
          <ac:picMkLst>
            <pc:docMk/>
            <pc:sldMk cId="1908060315" sldId="2021"/>
            <ac:picMk id="3076" creationId="{86990618-C07E-65C0-E134-035F9ABA695E}"/>
          </ac:picMkLst>
        </pc:picChg>
        <pc:picChg chg="add mod">
          <ac:chgData name="John Adams" userId="1143faee-bb16-416e-8056-0ed4c730fe93" providerId="ADAL" clId="{FACEE2CE-70BD-4E85-ABE4-22659DC199DA}" dt="2024-07-23T11:44:37.717" v="488" actId="167"/>
          <ac:picMkLst>
            <pc:docMk/>
            <pc:sldMk cId="1908060315" sldId="2021"/>
            <ac:picMk id="3078" creationId="{4B418A7C-98E1-FF4C-6B35-0F7104D34B43}"/>
          </ac:picMkLst>
        </pc:picChg>
      </pc:sldChg>
      <pc:sldChg chg="addSp delSp modSp add mod">
        <pc:chgData name="John Adams" userId="1143faee-bb16-416e-8056-0ed4c730fe93" providerId="ADAL" clId="{FACEE2CE-70BD-4E85-ABE4-22659DC199DA}" dt="2024-07-23T11:37:25.443" v="467" actId="478"/>
        <pc:sldMkLst>
          <pc:docMk/>
          <pc:sldMk cId="3933623449" sldId="2022"/>
        </pc:sldMkLst>
        <pc:spChg chg="mod">
          <ac:chgData name="John Adams" userId="1143faee-bb16-416e-8056-0ed4c730fe93" providerId="ADAL" clId="{FACEE2CE-70BD-4E85-ABE4-22659DC199DA}" dt="2024-07-23T11:36:13.149" v="355" actId="20577"/>
          <ac:spMkLst>
            <pc:docMk/>
            <pc:sldMk cId="3933623449" sldId="2022"/>
            <ac:spMk id="2" creationId="{053DEF37-16B6-88F0-0DD2-27EC9E80DED5}"/>
          </ac:spMkLst>
        </pc:spChg>
        <pc:spChg chg="mod">
          <ac:chgData name="John Adams" userId="1143faee-bb16-416e-8056-0ed4c730fe93" providerId="ADAL" clId="{FACEE2CE-70BD-4E85-ABE4-22659DC199DA}" dt="2024-07-23T11:37:21.484" v="465" actId="1076"/>
          <ac:spMkLst>
            <pc:docMk/>
            <pc:sldMk cId="3933623449" sldId="2022"/>
            <ac:spMk id="11" creationId="{06620012-9094-3057-BFF8-27A70202F4BE}"/>
          </ac:spMkLst>
        </pc:spChg>
        <pc:picChg chg="add del">
          <ac:chgData name="John Adams" userId="1143faee-bb16-416e-8056-0ed4c730fe93" providerId="ADAL" clId="{FACEE2CE-70BD-4E85-ABE4-22659DC199DA}" dt="2024-07-23T11:37:25.443" v="467" actId="478"/>
          <ac:picMkLst>
            <pc:docMk/>
            <pc:sldMk cId="3933623449" sldId="2022"/>
            <ac:picMk id="3074" creationId="{E615E146-16C6-9DB5-89C8-2510832BD600}"/>
          </ac:picMkLst>
        </pc:picChg>
      </pc:sldChg>
      <pc:sldChg chg="addSp delSp modSp add mod">
        <pc:chgData name="John Adams" userId="1143faee-bb16-416e-8056-0ed4c730fe93" providerId="ADAL" clId="{FACEE2CE-70BD-4E85-ABE4-22659DC199DA}" dt="2024-07-23T11:49:29.191" v="676" actId="6549"/>
        <pc:sldMkLst>
          <pc:docMk/>
          <pc:sldMk cId="3444815986" sldId="2023"/>
        </pc:sldMkLst>
        <pc:spChg chg="mod">
          <ac:chgData name="John Adams" userId="1143faee-bb16-416e-8056-0ed4c730fe93" providerId="ADAL" clId="{FACEE2CE-70BD-4E85-ABE4-22659DC199DA}" dt="2024-07-23T11:45:28.950" v="521" actId="20577"/>
          <ac:spMkLst>
            <pc:docMk/>
            <pc:sldMk cId="3444815986" sldId="2023"/>
            <ac:spMk id="2" creationId="{053DEF37-16B6-88F0-0DD2-27EC9E80DED5}"/>
          </ac:spMkLst>
        </pc:spChg>
        <pc:spChg chg="mod">
          <ac:chgData name="John Adams" userId="1143faee-bb16-416e-8056-0ed4c730fe93" providerId="ADAL" clId="{FACEE2CE-70BD-4E85-ABE4-22659DC199DA}" dt="2024-07-23T11:49:29.191" v="676" actId="6549"/>
          <ac:spMkLst>
            <pc:docMk/>
            <pc:sldMk cId="3444815986" sldId="2023"/>
            <ac:spMk id="11" creationId="{06620012-9094-3057-BFF8-27A70202F4BE}"/>
          </ac:spMkLst>
        </pc:spChg>
        <pc:picChg chg="del">
          <ac:chgData name="John Adams" userId="1143faee-bb16-416e-8056-0ed4c730fe93" providerId="ADAL" clId="{FACEE2CE-70BD-4E85-ABE4-22659DC199DA}" dt="2024-07-23T11:45:31.655" v="522" actId="478"/>
          <ac:picMkLst>
            <pc:docMk/>
            <pc:sldMk cId="3444815986" sldId="2023"/>
            <ac:picMk id="3074" creationId="{E615E146-16C6-9DB5-89C8-2510832BD600}"/>
          </ac:picMkLst>
        </pc:picChg>
        <pc:picChg chg="add mod">
          <ac:chgData name="John Adams" userId="1143faee-bb16-416e-8056-0ed4c730fe93" providerId="ADAL" clId="{FACEE2CE-70BD-4E85-ABE4-22659DC199DA}" dt="2024-07-23T11:49:21.613" v="675" actId="167"/>
          <ac:picMkLst>
            <pc:docMk/>
            <pc:sldMk cId="3444815986" sldId="2023"/>
            <ac:picMk id="5122" creationId="{2B816B9F-3416-9942-68F1-DECD2A061D0C}"/>
          </ac:picMkLst>
        </pc:picChg>
      </pc:sldChg>
    </pc:docChg>
  </pc:docChgLst>
  <pc:docChgLst>
    <pc:chgData name="John Adams" userId="1143faee-bb16-416e-8056-0ed4c730fe93" providerId="ADAL" clId="{858135AB-A97E-499A-9997-78A9F3FED46E}"/>
    <pc:docChg chg="custSel addSld delSld modSld sldOrd">
      <pc:chgData name="John Adams" userId="1143faee-bb16-416e-8056-0ed4c730fe93" providerId="ADAL" clId="{858135AB-A97E-499A-9997-78A9F3FED46E}" dt="2024-03-19T10:43:28.323" v="340" actId="1076"/>
      <pc:docMkLst>
        <pc:docMk/>
      </pc:docMkLst>
      <pc:sldChg chg="del">
        <pc:chgData name="John Adams" userId="1143faee-bb16-416e-8056-0ed4c730fe93" providerId="ADAL" clId="{858135AB-A97E-499A-9997-78A9F3FED46E}" dt="2024-03-19T10:23:53.014" v="0" actId="47"/>
        <pc:sldMkLst>
          <pc:docMk/>
          <pc:sldMk cId="17090069" sldId="256"/>
        </pc:sldMkLst>
      </pc:sldChg>
      <pc:sldChg chg="addSp modSp add del mod ord">
        <pc:chgData name="John Adams" userId="1143faee-bb16-416e-8056-0ed4c730fe93" providerId="ADAL" clId="{858135AB-A97E-499A-9997-78A9F3FED46E}" dt="2024-03-19T10:36:24.369" v="277" actId="1076"/>
        <pc:sldMkLst>
          <pc:docMk/>
          <pc:sldMk cId="2611725061" sldId="267"/>
        </pc:sldMkLst>
        <pc:spChg chg="mod">
          <ac:chgData name="John Adams" userId="1143faee-bb16-416e-8056-0ed4c730fe93" providerId="ADAL" clId="{858135AB-A97E-499A-9997-78A9F3FED46E}" dt="2024-03-19T10:34:14.128" v="260" actId="27636"/>
          <ac:spMkLst>
            <pc:docMk/>
            <pc:sldMk cId="2611725061" sldId="267"/>
            <ac:spMk id="2" creationId="{00000000-0000-0000-0000-000000000000}"/>
          </ac:spMkLst>
        </pc:spChg>
        <pc:spChg chg="add mod ord">
          <ac:chgData name="John Adams" userId="1143faee-bb16-416e-8056-0ed4c730fe93" providerId="ADAL" clId="{858135AB-A97E-499A-9997-78A9F3FED46E}" dt="2024-03-19T10:36:16.982" v="276" actId="171"/>
          <ac:spMkLst>
            <pc:docMk/>
            <pc:sldMk cId="2611725061" sldId="267"/>
            <ac:spMk id="7" creationId="{C7FD496B-D1FF-D8A4-2703-ADF31E3BD26E}"/>
          </ac:spMkLst>
        </pc:spChg>
        <pc:picChg chg="add mod">
          <ac:chgData name="John Adams" userId="1143faee-bb16-416e-8056-0ed4c730fe93" providerId="ADAL" clId="{858135AB-A97E-499A-9997-78A9F3FED46E}" dt="2024-03-19T10:36:24.369" v="277" actId="1076"/>
          <ac:picMkLst>
            <pc:docMk/>
            <pc:sldMk cId="2611725061" sldId="267"/>
            <ac:picMk id="4" creationId="{3F985654-ACEC-993D-4189-F45775869C90}"/>
          </ac:picMkLst>
        </pc:picChg>
      </pc:sldChg>
      <pc:sldChg chg="del">
        <pc:chgData name="John Adams" userId="1143faee-bb16-416e-8056-0ed4c730fe93" providerId="ADAL" clId="{858135AB-A97E-499A-9997-78A9F3FED46E}" dt="2024-03-19T10:32:53.454" v="218" actId="47"/>
        <pc:sldMkLst>
          <pc:docMk/>
          <pc:sldMk cId="3874938296" sldId="344"/>
        </pc:sldMkLst>
      </pc:sldChg>
      <pc:sldChg chg="del">
        <pc:chgData name="John Adams" userId="1143faee-bb16-416e-8056-0ed4c730fe93" providerId="ADAL" clId="{858135AB-A97E-499A-9997-78A9F3FED46E}" dt="2024-03-19T10:32:53.454" v="218" actId="47"/>
        <pc:sldMkLst>
          <pc:docMk/>
          <pc:sldMk cId="1455010622" sldId="353"/>
        </pc:sldMkLst>
      </pc:sldChg>
      <pc:sldChg chg="del">
        <pc:chgData name="John Adams" userId="1143faee-bb16-416e-8056-0ed4c730fe93" providerId="ADAL" clId="{858135AB-A97E-499A-9997-78A9F3FED46E}" dt="2024-03-19T10:32:53.454" v="218" actId="47"/>
        <pc:sldMkLst>
          <pc:docMk/>
          <pc:sldMk cId="3137725593" sldId="354"/>
        </pc:sldMkLst>
      </pc:sldChg>
      <pc:sldChg chg="del">
        <pc:chgData name="John Adams" userId="1143faee-bb16-416e-8056-0ed4c730fe93" providerId="ADAL" clId="{858135AB-A97E-499A-9997-78A9F3FED46E}" dt="2024-03-19T10:32:53.454" v="218" actId="47"/>
        <pc:sldMkLst>
          <pc:docMk/>
          <pc:sldMk cId="1228301447" sldId="417"/>
        </pc:sldMkLst>
      </pc:sldChg>
      <pc:sldChg chg="del">
        <pc:chgData name="John Adams" userId="1143faee-bb16-416e-8056-0ed4c730fe93" providerId="ADAL" clId="{858135AB-A97E-499A-9997-78A9F3FED46E}" dt="2024-03-19T10:32:53.454" v="218" actId="47"/>
        <pc:sldMkLst>
          <pc:docMk/>
          <pc:sldMk cId="1220217590" sldId="422"/>
        </pc:sldMkLst>
      </pc:sldChg>
      <pc:sldChg chg="del">
        <pc:chgData name="John Adams" userId="1143faee-bb16-416e-8056-0ed4c730fe93" providerId="ADAL" clId="{858135AB-A97E-499A-9997-78A9F3FED46E}" dt="2024-03-19T10:32:53.454" v="218" actId="47"/>
        <pc:sldMkLst>
          <pc:docMk/>
          <pc:sldMk cId="1077779340" sldId="443"/>
        </pc:sldMkLst>
      </pc:sldChg>
      <pc:sldChg chg="del">
        <pc:chgData name="John Adams" userId="1143faee-bb16-416e-8056-0ed4c730fe93" providerId="ADAL" clId="{858135AB-A97E-499A-9997-78A9F3FED46E}" dt="2024-03-19T10:32:53.454" v="218" actId="47"/>
        <pc:sldMkLst>
          <pc:docMk/>
          <pc:sldMk cId="3564552172" sldId="448"/>
        </pc:sldMkLst>
      </pc:sldChg>
      <pc:sldChg chg="del">
        <pc:chgData name="John Adams" userId="1143faee-bb16-416e-8056-0ed4c730fe93" providerId="ADAL" clId="{858135AB-A97E-499A-9997-78A9F3FED46E}" dt="2024-03-19T10:32:53.454" v="218" actId="47"/>
        <pc:sldMkLst>
          <pc:docMk/>
          <pc:sldMk cId="4128376281" sldId="452"/>
        </pc:sldMkLst>
      </pc:sldChg>
      <pc:sldChg chg="del">
        <pc:chgData name="John Adams" userId="1143faee-bb16-416e-8056-0ed4c730fe93" providerId="ADAL" clId="{858135AB-A97E-499A-9997-78A9F3FED46E}" dt="2024-03-19T10:32:53.454" v="218" actId="47"/>
        <pc:sldMkLst>
          <pc:docMk/>
          <pc:sldMk cId="1818357975" sldId="453"/>
        </pc:sldMkLst>
      </pc:sldChg>
      <pc:sldChg chg="del">
        <pc:chgData name="John Adams" userId="1143faee-bb16-416e-8056-0ed4c730fe93" providerId="ADAL" clId="{858135AB-A97E-499A-9997-78A9F3FED46E}" dt="2024-03-19T10:32:53.454" v="218" actId="47"/>
        <pc:sldMkLst>
          <pc:docMk/>
          <pc:sldMk cId="1040531366" sldId="454"/>
        </pc:sldMkLst>
      </pc:sldChg>
      <pc:sldChg chg="del">
        <pc:chgData name="John Adams" userId="1143faee-bb16-416e-8056-0ed4c730fe93" providerId="ADAL" clId="{858135AB-A97E-499A-9997-78A9F3FED46E}" dt="2024-03-19T10:32:53.454" v="218" actId="47"/>
        <pc:sldMkLst>
          <pc:docMk/>
          <pc:sldMk cId="2423169211" sldId="523"/>
        </pc:sldMkLst>
      </pc:sldChg>
      <pc:sldChg chg="del">
        <pc:chgData name="John Adams" userId="1143faee-bb16-416e-8056-0ed4c730fe93" providerId="ADAL" clId="{858135AB-A97E-499A-9997-78A9F3FED46E}" dt="2024-03-19T10:32:53.454" v="218" actId="47"/>
        <pc:sldMkLst>
          <pc:docMk/>
          <pc:sldMk cId="1557844730" sldId="524"/>
        </pc:sldMkLst>
      </pc:sldChg>
      <pc:sldChg chg="del">
        <pc:chgData name="John Adams" userId="1143faee-bb16-416e-8056-0ed4c730fe93" providerId="ADAL" clId="{858135AB-A97E-499A-9997-78A9F3FED46E}" dt="2024-03-19T10:32:53.454" v="218" actId="47"/>
        <pc:sldMkLst>
          <pc:docMk/>
          <pc:sldMk cId="3349452395" sldId="526"/>
        </pc:sldMkLst>
      </pc:sldChg>
      <pc:sldChg chg="del">
        <pc:chgData name="John Adams" userId="1143faee-bb16-416e-8056-0ed4c730fe93" providerId="ADAL" clId="{858135AB-A97E-499A-9997-78A9F3FED46E}" dt="2024-03-19T10:32:53.454" v="218" actId="47"/>
        <pc:sldMkLst>
          <pc:docMk/>
          <pc:sldMk cId="3138046661" sldId="753"/>
        </pc:sldMkLst>
      </pc:sldChg>
      <pc:sldChg chg="del">
        <pc:chgData name="John Adams" userId="1143faee-bb16-416e-8056-0ed4c730fe93" providerId="ADAL" clId="{858135AB-A97E-499A-9997-78A9F3FED46E}" dt="2024-03-19T10:32:53.454" v="218" actId="47"/>
        <pc:sldMkLst>
          <pc:docMk/>
          <pc:sldMk cId="4213207178" sldId="754"/>
        </pc:sldMkLst>
      </pc:sldChg>
      <pc:sldChg chg="del">
        <pc:chgData name="John Adams" userId="1143faee-bb16-416e-8056-0ed4c730fe93" providerId="ADAL" clId="{858135AB-A97E-499A-9997-78A9F3FED46E}" dt="2024-03-19T10:32:53.454" v="218" actId="47"/>
        <pc:sldMkLst>
          <pc:docMk/>
          <pc:sldMk cId="3536513122" sldId="763"/>
        </pc:sldMkLst>
      </pc:sldChg>
      <pc:sldChg chg="del">
        <pc:chgData name="John Adams" userId="1143faee-bb16-416e-8056-0ed4c730fe93" providerId="ADAL" clId="{858135AB-A97E-499A-9997-78A9F3FED46E}" dt="2024-03-19T10:32:53.454" v="218" actId="47"/>
        <pc:sldMkLst>
          <pc:docMk/>
          <pc:sldMk cId="1135278101" sldId="804"/>
        </pc:sldMkLst>
      </pc:sldChg>
      <pc:sldChg chg="del">
        <pc:chgData name="John Adams" userId="1143faee-bb16-416e-8056-0ed4c730fe93" providerId="ADAL" clId="{858135AB-A97E-499A-9997-78A9F3FED46E}" dt="2024-03-19T10:23:53.014" v="0" actId="47"/>
        <pc:sldMkLst>
          <pc:docMk/>
          <pc:sldMk cId="2873800153" sldId="847"/>
        </pc:sldMkLst>
      </pc:sldChg>
      <pc:sldChg chg="del">
        <pc:chgData name="John Adams" userId="1143faee-bb16-416e-8056-0ed4c730fe93" providerId="ADAL" clId="{858135AB-A97E-499A-9997-78A9F3FED46E}" dt="2024-03-19T10:23:53.014" v="0" actId="47"/>
        <pc:sldMkLst>
          <pc:docMk/>
          <pc:sldMk cId="901688712" sldId="856"/>
        </pc:sldMkLst>
      </pc:sldChg>
      <pc:sldChg chg="del">
        <pc:chgData name="John Adams" userId="1143faee-bb16-416e-8056-0ed4c730fe93" providerId="ADAL" clId="{858135AB-A97E-499A-9997-78A9F3FED46E}" dt="2024-03-19T10:23:53.014" v="0" actId="47"/>
        <pc:sldMkLst>
          <pc:docMk/>
          <pc:sldMk cId="1588765243" sldId="858"/>
        </pc:sldMkLst>
      </pc:sldChg>
      <pc:sldChg chg="del">
        <pc:chgData name="John Adams" userId="1143faee-bb16-416e-8056-0ed4c730fe93" providerId="ADAL" clId="{858135AB-A97E-499A-9997-78A9F3FED46E}" dt="2024-03-19T10:23:53.014" v="0" actId="47"/>
        <pc:sldMkLst>
          <pc:docMk/>
          <pc:sldMk cId="3192811553" sldId="863"/>
        </pc:sldMkLst>
      </pc:sldChg>
      <pc:sldChg chg="del">
        <pc:chgData name="John Adams" userId="1143faee-bb16-416e-8056-0ed4c730fe93" providerId="ADAL" clId="{858135AB-A97E-499A-9997-78A9F3FED46E}" dt="2024-03-19T10:23:53.014" v="0" actId="47"/>
        <pc:sldMkLst>
          <pc:docMk/>
          <pc:sldMk cId="944418708" sldId="864"/>
        </pc:sldMkLst>
      </pc:sldChg>
      <pc:sldChg chg="del">
        <pc:chgData name="John Adams" userId="1143faee-bb16-416e-8056-0ed4c730fe93" providerId="ADAL" clId="{858135AB-A97E-499A-9997-78A9F3FED46E}" dt="2024-03-19T10:32:53.454" v="218" actId="47"/>
        <pc:sldMkLst>
          <pc:docMk/>
          <pc:sldMk cId="3999502576" sldId="867"/>
        </pc:sldMkLst>
      </pc:sldChg>
      <pc:sldChg chg="del">
        <pc:chgData name="John Adams" userId="1143faee-bb16-416e-8056-0ed4c730fe93" providerId="ADAL" clId="{858135AB-A97E-499A-9997-78A9F3FED46E}" dt="2024-03-19T10:32:53.454" v="218" actId="47"/>
        <pc:sldMkLst>
          <pc:docMk/>
          <pc:sldMk cId="775836986" sldId="868"/>
        </pc:sldMkLst>
      </pc:sldChg>
      <pc:sldChg chg="del">
        <pc:chgData name="John Adams" userId="1143faee-bb16-416e-8056-0ed4c730fe93" providerId="ADAL" clId="{858135AB-A97E-499A-9997-78A9F3FED46E}" dt="2024-03-19T10:32:53.454" v="218" actId="47"/>
        <pc:sldMkLst>
          <pc:docMk/>
          <pc:sldMk cId="2880702146" sldId="869"/>
        </pc:sldMkLst>
      </pc:sldChg>
      <pc:sldChg chg="del">
        <pc:chgData name="John Adams" userId="1143faee-bb16-416e-8056-0ed4c730fe93" providerId="ADAL" clId="{858135AB-A97E-499A-9997-78A9F3FED46E}" dt="2024-03-19T10:32:53.454" v="218" actId="47"/>
        <pc:sldMkLst>
          <pc:docMk/>
          <pc:sldMk cId="2677742440" sldId="870"/>
        </pc:sldMkLst>
      </pc:sldChg>
      <pc:sldChg chg="del">
        <pc:chgData name="John Adams" userId="1143faee-bb16-416e-8056-0ed4c730fe93" providerId="ADAL" clId="{858135AB-A97E-499A-9997-78A9F3FED46E}" dt="2024-03-19T10:32:53.454" v="218" actId="47"/>
        <pc:sldMkLst>
          <pc:docMk/>
          <pc:sldMk cId="672177456" sldId="874"/>
        </pc:sldMkLst>
      </pc:sldChg>
      <pc:sldChg chg="del">
        <pc:chgData name="John Adams" userId="1143faee-bb16-416e-8056-0ed4c730fe93" providerId="ADAL" clId="{858135AB-A97E-499A-9997-78A9F3FED46E}" dt="2024-03-19T10:32:53.454" v="218" actId="47"/>
        <pc:sldMkLst>
          <pc:docMk/>
          <pc:sldMk cId="2704532763" sldId="875"/>
        </pc:sldMkLst>
      </pc:sldChg>
      <pc:sldChg chg="del">
        <pc:chgData name="John Adams" userId="1143faee-bb16-416e-8056-0ed4c730fe93" providerId="ADAL" clId="{858135AB-A97E-499A-9997-78A9F3FED46E}" dt="2024-03-19T10:32:53.454" v="218" actId="47"/>
        <pc:sldMkLst>
          <pc:docMk/>
          <pc:sldMk cId="2927273356" sldId="877"/>
        </pc:sldMkLst>
      </pc:sldChg>
      <pc:sldChg chg="del">
        <pc:chgData name="John Adams" userId="1143faee-bb16-416e-8056-0ed4c730fe93" providerId="ADAL" clId="{858135AB-A97E-499A-9997-78A9F3FED46E}" dt="2024-03-19T10:32:53.454" v="218" actId="47"/>
        <pc:sldMkLst>
          <pc:docMk/>
          <pc:sldMk cId="949343703" sldId="878"/>
        </pc:sldMkLst>
      </pc:sldChg>
      <pc:sldChg chg="del">
        <pc:chgData name="John Adams" userId="1143faee-bb16-416e-8056-0ed4c730fe93" providerId="ADAL" clId="{858135AB-A97E-499A-9997-78A9F3FED46E}" dt="2024-03-19T10:32:53.454" v="218" actId="47"/>
        <pc:sldMkLst>
          <pc:docMk/>
          <pc:sldMk cId="3942026164" sldId="880"/>
        </pc:sldMkLst>
      </pc:sldChg>
      <pc:sldChg chg="del">
        <pc:chgData name="John Adams" userId="1143faee-bb16-416e-8056-0ed4c730fe93" providerId="ADAL" clId="{858135AB-A97E-499A-9997-78A9F3FED46E}" dt="2024-03-19T10:32:53.454" v="218" actId="47"/>
        <pc:sldMkLst>
          <pc:docMk/>
          <pc:sldMk cId="745136686" sldId="881"/>
        </pc:sldMkLst>
      </pc:sldChg>
      <pc:sldChg chg="del">
        <pc:chgData name="John Adams" userId="1143faee-bb16-416e-8056-0ed4c730fe93" providerId="ADAL" clId="{858135AB-A97E-499A-9997-78A9F3FED46E}" dt="2024-03-19T10:32:53.454" v="218" actId="47"/>
        <pc:sldMkLst>
          <pc:docMk/>
          <pc:sldMk cId="1130644302" sldId="883"/>
        </pc:sldMkLst>
      </pc:sldChg>
      <pc:sldChg chg="del">
        <pc:chgData name="John Adams" userId="1143faee-bb16-416e-8056-0ed4c730fe93" providerId="ADAL" clId="{858135AB-A97E-499A-9997-78A9F3FED46E}" dt="2024-03-19T10:32:53.454" v="218" actId="47"/>
        <pc:sldMkLst>
          <pc:docMk/>
          <pc:sldMk cId="1587819585" sldId="884"/>
        </pc:sldMkLst>
      </pc:sldChg>
      <pc:sldChg chg="del">
        <pc:chgData name="John Adams" userId="1143faee-bb16-416e-8056-0ed4c730fe93" providerId="ADAL" clId="{858135AB-A97E-499A-9997-78A9F3FED46E}" dt="2024-03-19T10:32:53.454" v="218" actId="47"/>
        <pc:sldMkLst>
          <pc:docMk/>
          <pc:sldMk cId="659295626" sldId="885"/>
        </pc:sldMkLst>
      </pc:sldChg>
      <pc:sldChg chg="del">
        <pc:chgData name="John Adams" userId="1143faee-bb16-416e-8056-0ed4c730fe93" providerId="ADAL" clId="{858135AB-A97E-499A-9997-78A9F3FED46E}" dt="2024-03-19T10:32:53.454" v="218" actId="47"/>
        <pc:sldMkLst>
          <pc:docMk/>
          <pc:sldMk cId="586300629" sldId="892"/>
        </pc:sldMkLst>
      </pc:sldChg>
      <pc:sldChg chg="del">
        <pc:chgData name="John Adams" userId="1143faee-bb16-416e-8056-0ed4c730fe93" providerId="ADAL" clId="{858135AB-A97E-499A-9997-78A9F3FED46E}" dt="2024-03-19T10:32:53.454" v="218" actId="47"/>
        <pc:sldMkLst>
          <pc:docMk/>
          <pc:sldMk cId="2340766322" sldId="893"/>
        </pc:sldMkLst>
      </pc:sldChg>
      <pc:sldChg chg="del">
        <pc:chgData name="John Adams" userId="1143faee-bb16-416e-8056-0ed4c730fe93" providerId="ADAL" clId="{858135AB-A97E-499A-9997-78A9F3FED46E}" dt="2024-03-19T10:32:53.454" v="218" actId="47"/>
        <pc:sldMkLst>
          <pc:docMk/>
          <pc:sldMk cId="2631075059" sldId="894"/>
        </pc:sldMkLst>
      </pc:sldChg>
      <pc:sldChg chg="del">
        <pc:chgData name="John Adams" userId="1143faee-bb16-416e-8056-0ed4c730fe93" providerId="ADAL" clId="{858135AB-A97E-499A-9997-78A9F3FED46E}" dt="2024-03-19T10:32:53.454" v="218" actId="47"/>
        <pc:sldMkLst>
          <pc:docMk/>
          <pc:sldMk cId="135070081" sldId="895"/>
        </pc:sldMkLst>
      </pc:sldChg>
      <pc:sldChg chg="del">
        <pc:chgData name="John Adams" userId="1143faee-bb16-416e-8056-0ed4c730fe93" providerId="ADAL" clId="{858135AB-A97E-499A-9997-78A9F3FED46E}" dt="2024-03-19T10:32:53.454" v="218" actId="47"/>
        <pc:sldMkLst>
          <pc:docMk/>
          <pc:sldMk cId="643313092" sldId="897"/>
        </pc:sldMkLst>
      </pc:sldChg>
      <pc:sldChg chg="del">
        <pc:chgData name="John Adams" userId="1143faee-bb16-416e-8056-0ed4c730fe93" providerId="ADAL" clId="{858135AB-A97E-499A-9997-78A9F3FED46E}" dt="2024-03-19T10:32:53.454" v="218" actId="47"/>
        <pc:sldMkLst>
          <pc:docMk/>
          <pc:sldMk cId="364317398" sldId="910"/>
        </pc:sldMkLst>
      </pc:sldChg>
      <pc:sldChg chg="del">
        <pc:chgData name="John Adams" userId="1143faee-bb16-416e-8056-0ed4c730fe93" providerId="ADAL" clId="{858135AB-A97E-499A-9997-78A9F3FED46E}" dt="2024-03-19T10:23:53.014" v="0" actId="47"/>
        <pc:sldMkLst>
          <pc:docMk/>
          <pc:sldMk cId="1784109303" sldId="912"/>
        </pc:sldMkLst>
      </pc:sldChg>
      <pc:sldChg chg="del">
        <pc:chgData name="John Adams" userId="1143faee-bb16-416e-8056-0ed4c730fe93" providerId="ADAL" clId="{858135AB-A97E-499A-9997-78A9F3FED46E}" dt="2024-03-19T10:23:53.014" v="0" actId="47"/>
        <pc:sldMkLst>
          <pc:docMk/>
          <pc:sldMk cId="1091384339" sldId="913"/>
        </pc:sldMkLst>
      </pc:sldChg>
      <pc:sldChg chg="del">
        <pc:chgData name="John Adams" userId="1143faee-bb16-416e-8056-0ed4c730fe93" providerId="ADAL" clId="{858135AB-A97E-499A-9997-78A9F3FED46E}" dt="2024-03-19T10:32:53.454" v="218" actId="47"/>
        <pc:sldMkLst>
          <pc:docMk/>
          <pc:sldMk cId="551239129" sldId="915"/>
        </pc:sldMkLst>
      </pc:sldChg>
      <pc:sldChg chg="del">
        <pc:chgData name="John Adams" userId="1143faee-bb16-416e-8056-0ed4c730fe93" providerId="ADAL" clId="{858135AB-A97E-499A-9997-78A9F3FED46E}" dt="2024-03-19T10:23:53.014" v="0" actId="47"/>
        <pc:sldMkLst>
          <pc:docMk/>
          <pc:sldMk cId="3387193382" sldId="916"/>
        </pc:sldMkLst>
      </pc:sldChg>
      <pc:sldChg chg="del">
        <pc:chgData name="John Adams" userId="1143faee-bb16-416e-8056-0ed4c730fe93" providerId="ADAL" clId="{858135AB-A97E-499A-9997-78A9F3FED46E}" dt="2024-03-19T10:23:53.014" v="0" actId="47"/>
        <pc:sldMkLst>
          <pc:docMk/>
          <pc:sldMk cId="3873538100" sldId="917"/>
        </pc:sldMkLst>
      </pc:sldChg>
      <pc:sldChg chg="del">
        <pc:chgData name="John Adams" userId="1143faee-bb16-416e-8056-0ed4c730fe93" providerId="ADAL" clId="{858135AB-A97E-499A-9997-78A9F3FED46E}" dt="2024-03-19T10:23:53.014" v="0" actId="47"/>
        <pc:sldMkLst>
          <pc:docMk/>
          <pc:sldMk cId="3367840743" sldId="918"/>
        </pc:sldMkLst>
      </pc:sldChg>
      <pc:sldChg chg="del">
        <pc:chgData name="John Adams" userId="1143faee-bb16-416e-8056-0ed4c730fe93" providerId="ADAL" clId="{858135AB-A97E-499A-9997-78A9F3FED46E}" dt="2024-03-19T10:23:53.014" v="0" actId="47"/>
        <pc:sldMkLst>
          <pc:docMk/>
          <pc:sldMk cId="1519328485" sldId="919"/>
        </pc:sldMkLst>
      </pc:sldChg>
      <pc:sldChg chg="del">
        <pc:chgData name="John Adams" userId="1143faee-bb16-416e-8056-0ed4c730fe93" providerId="ADAL" clId="{858135AB-A97E-499A-9997-78A9F3FED46E}" dt="2024-03-19T10:23:53.014" v="0" actId="47"/>
        <pc:sldMkLst>
          <pc:docMk/>
          <pc:sldMk cId="1298266191" sldId="920"/>
        </pc:sldMkLst>
      </pc:sldChg>
      <pc:sldChg chg="del">
        <pc:chgData name="John Adams" userId="1143faee-bb16-416e-8056-0ed4c730fe93" providerId="ADAL" clId="{858135AB-A97E-499A-9997-78A9F3FED46E}" dt="2024-03-19T10:23:53.014" v="0" actId="47"/>
        <pc:sldMkLst>
          <pc:docMk/>
          <pc:sldMk cId="3072045409" sldId="921"/>
        </pc:sldMkLst>
      </pc:sldChg>
      <pc:sldChg chg="del">
        <pc:chgData name="John Adams" userId="1143faee-bb16-416e-8056-0ed4c730fe93" providerId="ADAL" clId="{858135AB-A97E-499A-9997-78A9F3FED46E}" dt="2024-03-19T10:23:53.014" v="0" actId="47"/>
        <pc:sldMkLst>
          <pc:docMk/>
          <pc:sldMk cId="4220834830" sldId="922"/>
        </pc:sldMkLst>
      </pc:sldChg>
      <pc:sldChg chg="del">
        <pc:chgData name="John Adams" userId="1143faee-bb16-416e-8056-0ed4c730fe93" providerId="ADAL" clId="{858135AB-A97E-499A-9997-78A9F3FED46E}" dt="2024-03-19T10:32:53.454" v="218" actId="47"/>
        <pc:sldMkLst>
          <pc:docMk/>
          <pc:sldMk cId="1247905096" sldId="926"/>
        </pc:sldMkLst>
      </pc:sldChg>
      <pc:sldChg chg="del">
        <pc:chgData name="John Adams" userId="1143faee-bb16-416e-8056-0ed4c730fe93" providerId="ADAL" clId="{858135AB-A97E-499A-9997-78A9F3FED46E}" dt="2024-03-19T10:24:06.788" v="2" actId="47"/>
        <pc:sldMkLst>
          <pc:docMk/>
          <pc:sldMk cId="3566578620" sldId="933"/>
        </pc:sldMkLst>
      </pc:sldChg>
      <pc:sldChg chg="addSp modSp mod">
        <pc:chgData name="John Adams" userId="1143faee-bb16-416e-8056-0ed4c730fe93" providerId="ADAL" clId="{858135AB-A97E-499A-9997-78A9F3FED46E}" dt="2024-03-19T10:35:51.721" v="272" actId="208"/>
        <pc:sldMkLst>
          <pc:docMk/>
          <pc:sldMk cId="2479910234" sldId="934"/>
        </pc:sldMkLst>
        <pc:spChg chg="add mod ord">
          <ac:chgData name="John Adams" userId="1143faee-bb16-416e-8056-0ed4c730fe93" providerId="ADAL" clId="{858135AB-A97E-499A-9997-78A9F3FED46E}" dt="2024-03-19T10:35:51.721" v="272" actId="208"/>
          <ac:spMkLst>
            <pc:docMk/>
            <pc:sldMk cId="2479910234" sldId="934"/>
            <ac:spMk id="4" creationId="{7E6BBF37-23E2-473D-3C17-594CD481E745}"/>
          </ac:spMkLst>
        </pc:spChg>
        <pc:picChg chg="add mod">
          <ac:chgData name="John Adams" userId="1143faee-bb16-416e-8056-0ed4c730fe93" providerId="ADAL" clId="{858135AB-A97E-499A-9997-78A9F3FED46E}" dt="2024-03-19T10:35:41.334" v="271" actId="1076"/>
          <ac:picMkLst>
            <pc:docMk/>
            <pc:sldMk cId="2479910234" sldId="934"/>
            <ac:picMk id="3" creationId="{E791E4BB-7E3F-BF1C-715E-4C4DC4C3F1F7}"/>
          </ac:picMkLst>
        </pc:picChg>
        <pc:picChg chg="mod">
          <ac:chgData name="John Adams" userId="1143faee-bb16-416e-8056-0ed4c730fe93" providerId="ADAL" clId="{858135AB-A97E-499A-9997-78A9F3FED46E}" dt="2024-03-19T10:35:05.185" v="266" actId="1076"/>
          <ac:picMkLst>
            <pc:docMk/>
            <pc:sldMk cId="2479910234" sldId="934"/>
            <ac:picMk id="4098" creationId="{35882D8E-9832-83DB-4937-071AE8338304}"/>
          </ac:picMkLst>
        </pc:picChg>
      </pc:sldChg>
      <pc:sldChg chg="del">
        <pc:chgData name="John Adams" userId="1143faee-bb16-416e-8056-0ed4c730fe93" providerId="ADAL" clId="{858135AB-A97E-499A-9997-78A9F3FED46E}" dt="2024-03-19T10:23:57.755" v="1" actId="47"/>
        <pc:sldMkLst>
          <pc:docMk/>
          <pc:sldMk cId="187568499" sldId="935"/>
        </pc:sldMkLst>
      </pc:sldChg>
      <pc:sldChg chg="addSp modSp mod">
        <pc:chgData name="John Adams" userId="1143faee-bb16-416e-8056-0ed4c730fe93" providerId="ADAL" clId="{858135AB-A97E-499A-9997-78A9F3FED46E}" dt="2024-03-19T10:36:05.014" v="274" actId="171"/>
        <pc:sldMkLst>
          <pc:docMk/>
          <pc:sldMk cId="1869736670" sldId="945"/>
        </pc:sldMkLst>
        <pc:spChg chg="add mod ord">
          <ac:chgData name="John Adams" userId="1143faee-bb16-416e-8056-0ed4c730fe93" providerId="ADAL" clId="{858135AB-A97E-499A-9997-78A9F3FED46E}" dt="2024-03-19T10:36:05.014" v="274" actId="171"/>
          <ac:spMkLst>
            <pc:docMk/>
            <pc:sldMk cId="1869736670" sldId="945"/>
            <ac:spMk id="4" creationId="{BC19CBB4-BF2A-97BD-A817-12206F8D155D}"/>
          </ac:spMkLst>
        </pc:spChg>
        <pc:picChg chg="add mod">
          <ac:chgData name="John Adams" userId="1143faee-bb16-416e-8056-0ed4c730fe93" providerId="ADAL" clId="{858135AB-A97E-499A-9997-78A9F3FED46E}" dt="2024-03-19T10:31:50.789" v="208"/>
          <ac:picMkLst>
            <pc:docMk/>
            <pc:sldMk cId="1869736670" sldId="945"/>
            <ac:picMk id="3" creationId="{89F49E78-99B1-16B6-43AB-D7A85E55B4F7}"/>
          </ac:picMkLst>
        </pc:picChg>
      </pc:sldChg>
      <pc:sldChg chg="del">
        <pc:chgData name="John Adams" userId="1143faee-bb16-416e-8056-0ed4c730fe93" providerId="ADAL" clId="{858135AB-A97E-499A-9997-78A9F3FED46E}" dt="2024-03-19T10:24:06.788" v="2" actId="47"/>
        <pc:sldMkLst>
          <pc:docMk/>
          <pc:sldMk cId="3102289520" sldId="946"/>
        </pc:sldMkLst>
      </pc:sldChg>
      <pc:sldChg chg="del">
        <pc:chgData name="John Adams" userId="1143faee-bb16-416e-8056-0ed4c730fe93" providerId="ADAL" clId="{858135AB-A97E-499A-9997-78A9F3FED46E}" dt="2024-03-19T10:23:53.014" v="0" actId="47"/>
        <pc:sldMkLst>
          <pc:docMk/>
          <pc:sldMk cId="3160787798" sldId="951"/>
        </pc:sldMkLst>
      </pc:sldChg>
      <pc:sldChg chg="del">
        <pc:chgData name="John Adams" userId="1143faee-bb16-416e-8056-0ed4c730fe93" providerId="ADAL" clId="{858135AB-A97E-499A-9997-78A9F3FED46E}" dt="2024-03-19T10:32:53.454" v="218" actId="47"/>
        <pc:sldMkLst>
          <pc:docMk/>
          <pc:sldMk cId="1445371107" sldId="952"/>
        </pc:sldMkLst>
      </pc:sldChg>
      <pc:sldChg chg="del">
        <pc:chgData name="John Adams" userId="1143faee-bb16-416e-8056-0ed4c730fe93" providerId="ADAL" clId="{858135AB-A97E-499A-9997-78A9F3FED46E}" dt="2024-03-19T10:23:53.014" v="0" actId="47"/>
        <pc:sldMkLst>
          <pc:docMk/>
          <pc:sldMk cId="326431447" sldId="953"/>
        </pc:sldMkLst>
      </pc:sldChg>
      <pc:sldChg chg="del">
        <pc:chgData name="John Adams" userId="1143faee-bb16-416e-8056-0ed4c730fe93" providerId="ADAL" clId="{858135AB-A97E-499A-9997-78A9F3FED46E}" dt="2024-03-19T10:23:53.014" v="0" actId="47"/>
        <pc:sldMkLst>
          <pc:docMk/>
          <pc:sldMk cId="1568753300" sldId="954"/>
        </pc:sldMkLst>
      </pc:sldChg>
      <pc:sldChg chg="del">
        <pc:chgData name="John Adams" userId="1143faee-bb16-416e-8056-0ed4c730fe93" providerId="ADAL" clId="{858135AB-A97E-499A-9997-78A9F3FED46E}" dt="2024-03-19T10:32:53.454" v="218" actId="47"/>
        <pc:sldMkLst>
          <pc:docMk/>
          <pc:sldMk cId="4253994106" sldId="956"/>
        </pc:sldMkLst>
      </pc:sldChg>
      <pc:sldChg chg="del">
        <pc:chgData name="John Adams" userId="1143faee-bb16-416e-8056-0ed4c730fe93" providerId="ADAL" clId="{858135AB-A97E-499A-9997-78A9F3FED46E}" dt="2024-03-19T10:32:53.454" v="218" actId="47"/>
        <pc:sldMkLst>
          <pc:docMk/>
          <pc:sldMk cId="668066154" sldId="957"/>
        </pc:sldMkLst>
      </pc:sldChg>
      <pc:sldChg chg="del">
        <pc:chgData name="John Adams" userId="1143faee-bb16-416e-8056-0ed4c730fe93" providerId="ADAL" clId="{858135AB-A97E-499A-9997-78A9F3FED46E}" dt="2024-03-19T10:32:53.454" v="218" actId="47"/>
        <pc:sldMkLst>
          <pc:docMk/>
          <pc:sldMk cId="3444792982" sldId="958"/>
        </pc:sldMkLst>
      </pc:sldChg>
      <pc:sldChg chg="del">
        <pc:chgData name="John Adams" userId="1143faee-bb16-416e-8056-0ed4c730fe93" providerId="ADAL" clId="{858135AB-A97E-499A-9997-78A9F3FED46E}" dt="2024-03-19T10:32:53.454" v="218" actId="47"/>
        <pc:sldMkLst>
          <pc:docMk/>
          <pc:sldMk cId="2574478338" sldId="960"/>
        </pc:sldMkLst>
      </pc:sldChg>
      <pc:sldChg chg="del">
        <pc:chgData name="John Adams" userId="1143faee-bb16-416e-8056-0ed4c730fe93" providerId="ADAL" clId="{858135AB-A97E-499A-9997-78A9F3FED46E}" dt="2024-03-19T10:32:53.454" v="218" actId="47"/>
        <pc:sldMkLst>
          <pc:docMk/>
          <pc:sldMk cId="1790347719" sldId="961"/>
        </pc:sldMkLst>
      </pc:sldChg>
      <pc:sldChg chg="del">
        <pc:chgData name="John Adams" userId="1143faee-bb16-416e-8056-0ed4c730fe93" providerId="ADAL" clId="{858135AB-A97E-499A-9997-78A9F3FED46E}" dt="2024-03-19T10:32:53.454" v="218" actId="47"/>
        <pc:sldMkLst>
          <pc:docMk/>
          <pc:sldMk cId="4171157015" sldId="962"/>
        </pc:sldMkLst>
      </pc:sldChg>
      <pc:sldChg chg="del">
        <pc:chgData name="John Adams" userId="1143faee-bb16-416e-8056-0ed4c730fe93" providerId="ADAL" clId="{858135AB-A97E-499A-9997-78A9F3FED46E}" dt="2024-03-19T10:32:53.454" v="218" actId="47"/>
        <pc:sldMkLst>
          <pc:docMk/>
          <pc:sldMk cId="1901452347" sldId="963"/>
        </pc:sldMkLst>
      </pc:sldChg>
      <pc:sldChg chg="del">
        <pc:chgData name="John Adams" userId="1143faee-bb16-416e-8056-0ed4c730fe93" providerId="ADAL" clId="{858135AB-A97E-499A-9997-78A9F3FED46E}" dt="2024-03-19T10:32:53.454" v="218" actId="47"/>
        <pc:sldMkLst>
          <pc:docMk/>
          <pc:sldMk cId="2624410547" sldId="965"/>
        </pc:sldMkLst>
      </pc:sldChg>
      <pc:sldChg chg="del">
        <pc:chgData name="John Adams" userId="1143faee-bb16-416e-8056-0ed4c730fe93" providerId="ADAL" clId="{858135AB-A97E-499A-9997-78A9F3FED46E}" dt="2024-03-19T10:32:53.454" v="218" actId="47"/>
        <pc:sldMkLst>
          <pc:docMk/>
          <pc:sldMk cId="3586348329" sldId="966"/>
        </pc:sldMkLst>
      </pc:sldChg>
      <pc:sldChg chg="del">
        <pc:chgData name="John Adams" userId="1143faee-bb16-416e-8056-0ed4c730fe93" providerId="ADAL" clId="{858135AB-A97E-499A-9997-78A9F3FED46E}" dt="2024-03-19T10:32:53.454" v="218" actId="47"/>
        <pc:sldMkLst>
          <pc:docMk/>
          <pc:sldMk cId="2379576821" sldId="967"/>
        </pc:sldMkLst>
      </pc:sldChg>
      <pc:sldChg chg="del">
        <pc:chgData name="John Adams" userId="1143faee-bb16-416e-8056-0ed4c730fe93" providerId="ADAL" clId="{858135AB-A97E-499A-9997-78A9F3FED46E}" dt="2024-03-19T10:32:53.454" v="218" actId="47"/>
        <pc:sldMkLst>
          <pc:docMk/>
          <pc:sldMk cId="2835869306" sldId="968"/>
        </pc:sldMkLst>
      </pc:sldChg>
      <pc:sldChg chg="del">
        <pc:chgData name="John Adams" userId="1143faee-bb16-416e-8056-0ed4c730fe93" providerId="ADAL" clId="{858135AB-A97E-499A-9997-78A9F3FED46E}" dt="2024-03-19T10:32:53.454" v="218" actId="47"/>
        <pc:sldMkLst>
          <pc:docMk/>
          <pc:sldMk cId="2738695879" sldId="972"/>
        </pc:sldMkLst>
      </pc:sldChg>
      <pc:sldChg chg="del">
        <pc:chgData name="John Adams" userId="1143faee-bb16-416e-8056-0ed4c730fe93" providerId="ADAL" clId="{858135AB-A97E-499A-9997-78A9F3FED46E}" dt="2024-03-19T10:32:53.454" v="218" actId="47"/>
        <pc:sldMkLst>
          <pc:docMk/>
          <pc:sldMk cId="398949942" sldId="975"/>
        </pc:sldMkLst>
      </pc:sldChg>
      <pc:sldChg chg="del">
        <pc:chgData name="John Adams" userId="1143faee-bb16-416e-8056-0ed4c730fe93" providerId="ADAL" clId="{858135AB-A97E-499A-9997-78A9F3FED46E}" dt="2024-03-19T10:23:53.014" v="0" actId="47"/>
        <pc:sldMkLst>
          <pc:docMk/>
          <pc:sldMk cId="1363795332" sldId="977"/>
        </pc:sldMkLst>
      </pc:sldChg>
      <pc:sldChg chg="del">
        <pc:chgData name="John Adams" userId="1143faee-bb16-416e-8056-0ed4c730fe93" providerId="ADAL" clId="{858135AB-A97E-499A-9997-78A9F3FED46E}" dt="2024-03-19T10:23:53.014" v="0" actId="47"/>
        <pc:sldMkLst>
          <pc:docMk/>
          <pc:sldMk cId="1702165049" sldId="978"/>
        </pc:sldMkLst>
      </pc:sldChg>
      <pc:sldChg chg="del">
        <pc:chgData name="John Adams" userId="1143faee-bb16-416e-8056-0ed4c730fe93" providerId="ADAL" clId="{858135AB-A97E-499A-9997-78A9F3FED46E}" dt="2024-03-19T10:23:53.014" v="0" actId="47"/>
        <pc:sldMkLst>
          <pc:docMk/>
          <pc:sldMk cId="4149542373" sldId="979"/>
        </pc:sldMkLst>
      </pc:sldChg>
      <pc:sldChg chg="addSp modSp mod">
        <pc:chgData name="John Adams" userId="1143faee-bb16-416e-8056-0ed4c730fe93" providerId="ADAL" clId="{858135AB-A97E-499A-9997-78A9F3FED46E}" dt="2024-03-19T10:36:44.350" v="280" actId="1076"/>
        <pc:sldMkLst>
          <pc:docMk/>
          <pc:sldMk cId="184419912" sldId="980"/>
        </pc:sldMkLst>
        <pc:spChg chg="add mod ord">
          <ac:chgData name="John Adams" userId="1143faee-bb16-416e-8056-0ed4c730fe93" providerId="ADAL" clId="{858135AB-A97E-499A-9997-78A9F3FED46E}" dt="2024-03-19T10:36:36.682" v="279" actId="171"/>
          <ac:spMkLst>
            <pc:docMk/>
            <pc:sldMk cId="184419912" sldId="980"/>
            <ac:spMk id="4" creationId="{E3C03768-9E89-6139-CF37-336F95C053B0}"/>
          </ac:spMkLst>
        </pc:spChg>
        <pc:picChg chg="add mod">
          <ac:chgData name="John Adams" userId="1143faee-bb16-416e-8056-0ed4c730fe93" providerId="ADAL" clId="{858135AB-A97E-499A-9997-78A9F3FED46E}" dt="2024-03-19T10:36:44.350" v="280" actId="1076"/>
          <ac:picMkLst>
            <pc:docMk/>
            <pc:sldMk cId="184419912" sldId="980"/>
            <ac:picMk id="3" creationId="{A15051B5-EA9D-3325-8523-6A256D39CBEC}"/>
          </ac:picMkLst>
        </pc:picChg>
      </pc:sldChg>
      <pc:sldChg chg="del">
        <pc:chgData name="John Adams" userId="1143faee-bb16-416e-8056-0ed4c730fe93" providerId="ADAL" clId="{858135AB-A97E-499A-9997-78A9F3FED46E}" dt="2024-03-19T10:23:53.014" v="0" actId="47"/>
        <pc:sldMkLst>
          <pc:docMk/>
          <pc:sldMk cId="863289777" sldId="981"/>
        </pc:sldMkLst>
      </pc:sldChg>
      <pc:sldChg chg="addSp modSp mod">
        <pc:chgData name="John Adams" userId="1143faee-bb16-416e-8056-0ed4c730fe93" providerId="ADAL" clId="{858135AB-A97E-499A-9997-78A9F3FED46E}" dt="2024-03-19T10:37:11.534" v="286" actId="1076"/>
        <pc:sldMkLst>
          <pc:docMk/>
          <pc:sldMk cId="3931487998" sldId="982"/>
        </pc:sldMkLst>
        <pc:spChg chg="add mod ord">
          <ac:chgData name="John Adams" userId="1143faee-bb16-416e-8056-0ed4c730fe93" providerId="ADAL" clId="{858135AB-A97E-499A-9997-78A9F3FED46E}" dt="2024-03-19T10:37:08.958" v="285" actId="1076"/>
          <ac:spMkLst>
            <pc:docMk/>
            <pc:sldMk cId="3931487998" sldId="982"/>
            <ac:spMk id="4" creationId="{F2F2FC11-623F-A7B6-8362-742E7776E9F0}"/>
          </ac:spMkLst>
        </pc:spChg>
        <pc:picChg chg="add mod">
          <ac:chgData name="John Adams" userId="1143faee-bb16-416e-8056-0ed4c730fe93" providerId="ADAL" clId="{858135AB-A97E-499A-9997-78A9F3FED46E}" dt="2024-03-19T10:37:11.534" v="286" actId="1076"/>
          <ac:picMkLst>
            <pc:docMk/>
            <pc:sldMk cId="3931487998" sldId="982"/>
            <ac:picMk id="3" creationId="{944C8055-78C4-F625-A87A-B3AEFDC410CF}"/>
          </ac:picMkLst>
        </pc:picChg>
        <pc:picChg chg="mod">
          <ac:chgData name="John Adams" userId="1143faee-bb16-416e-8056-0ed4c730fe93" providerId="ADAL" clId="{858135AB-A97E-499A-9997-78A9F3FED46E}" dt="2024-03-19T10:37:03.366" v="284" actId="1076"/>
          <ac:picMkLst>
            <pc:docMk/>
            <pc:sldMk cId="3931487998" sldId="982"/>
            <ac:picMk id="3074" creationId="{8D2DAC97-2967-852B-39DB-1DDF62A9AAF5}"/>
          </ac:picMkLst>
        </pc:picChg>
      </pc:sldChg>
      <pc:sldChg chg="addSp modSp mod">
        <pc:chgData name="John Adams" userId="1143faee-bb16-416e-8056-0ed4c730fe93" providerId="ADAL" clId="{858135AB-A97E-499A-9997-78A9F3FED46E}" dt="2024-03-19T10:32:25.194" v="215" actId="1076"/>
        <pc:sldMkLst>
          <pc:docMk/>
          <pc:sldMk cId="932750415" sldId="983"/>
        </pc:sldMkLst>
        <pc:spChg chg="mod">
          <ac:chgData name="John Adams" userId="1143faee-bb16-416e-8056-0ed4c730fe93" providerId="ADAL" clId="{858135AB-A97E-499A-9997-78A9F3FED46E}" dt="2024-03-19T10:32:23.093" v="214" actId="1076"/>
          <ac:spMkLst>
            <pc:docMk/>
            <pc:sldMk cId="932750415" sldId="983"/>
            <ac:spMk id="7" creationId="{1D60F796-3A2E-1399-7B46-B0AF45C3F469}"/>
          </ac:spMkLst>
        </pc:spChg>
        <pc:picChg chg="add mod">
          <ac:chgData name="John Adams" userId="1143faee-bb16-416e-8056-0ed4c730fe93" providerId="ADAL" clId="{858135AB-A97E-499A-9997-78A9F3FED46E}" dt="2024-03-19T10:32:15.342" v="212"/>
          <ac:picMkLst>
            <pc:docMk/>
            <pc:sldMk cId="932750415" sldId="983"/>
            <ac:picMk id="3" creationId="{78CB01A0-C996-12B7-4099-B3CE64416AF8}"/>
          </ac:picMkLst>
        </pc:picChg>
        <pc:picChg chg="mod">
          <ac:chgData name="John Adams" userId="1143faee-bb16-416e-8056-0ed4c730fe93" providerId="ADAL" clId="{858135AB-A97E-499A-9997-78A9F3FED46E}" dt="2024-03-19T10:32:25.194" v="215" actId="1076"/>
          <ac:picMkLst>
            <pc:docMk/>
            <pc:sldMk cId="932750415" sldId="983"/>
            <ac:picMk id="4098" creationId="{C7470BD9-4442-5F2F-28F4-4BE454A8ED58}"/>
          </ac:picMkLst>
        </pc:picChg>
      </pc:sldChg>
      <pc:sldChg chg="addSp modSp mod">
        <pc:chgData name="John Adams" userId="1143faee-bb16-416e-8056-0ed4c730fe93" providerId="ADAL" clId="{858135AB-A97E-499A-9997-78A9F3FED46E}" dt="2024-03-19T10:37:32.080" v="290" actId="1076"/>
        <pc:sldMkLst>
          <pc:docMk/>
          <pc:sldMk cId="3618406957" sldId="984"/>
        </pc:sldMkLst>
        <pc:spChg chg="add mod ord">
          <ac:chgData name="John Adams" userId="1143faee-bb16-416e-8056-0ed4c730fe93" providerId="ADAL" clId="{858135AB-A97E-499A-9997-78A9F3FED46E}" dt="2024-03-19T10:37:25.786" v="289" actId="171"/>
          <ac:spMkLst>
            <pc:docMk/>
            <pc:sldMk cId="3618406957" sldId="984"/>
            <ac:spMk id="4" creationId="{6C86C1D7-EFAD-2068-80E0-B4790C442770}"/>
          </ac:spMkLst>
        </pc:spChg>
        <pc:picChg chg="add mod">
          <ac:chgData name="John Adams" userId="1143faee-bb16-416e-8056-0ed4c730fe93" providerId="ADAL" clId="{858135AB-A97E-499A-9997-78A9F3FED46E}" dt="2024-03-19T10:37:32.080" v="290" actId="1076"/>
          <ac:picMkLst>
            <pc:docMk/>
            <pc:sldMk cId="3618406957" sldId="984"/>
            <ac:picMk id="3" creationId="{D6936557-74AD-D3EB-FFAC-F74BFEC40C4D}"/>
          </ac:picMkLst>
        </pc:picChg>
      </pc:sldChg>
      <pc:sldChg chg="addSp delSp modSp mod">
        <pc:chgData name="John Adams" userId="1143faee-bb16-416e-8056-0ed4c730fe93" providerId="ADAL" clId="{858135AB-A97E-499A-9997-78A9F3FED46E}" dt="2024-03-19T10:43:28.323" v="340" actId="1076"/>
        <pc:sldMkLst>
          <pc:docMk/>
          <pc:sldMk cId="1713086373" sldId="985"/>
        </pc:sldMkLst>
        <pc:spChg chg="add mod ord">
          <ac:chgData name="John Adams" userId="1143faee-bb16-416e-8056-0ed4c730fe93" providerId="ADAL" clId="{858135AB-A97E-499A-9997-78A9F3FED46E}" dt="2024-03-19T10:43:28.323" v="340" actId="1076"/>
          <ac:spMkLst>
            <pc:docMk/>
            <pc:sldMk cId="1713086373" sldId="985"/>
            <ac:spMk id="3" creationId="{B4A2F594-6596-EA72-1997-5F400273C514}"/>
          </ac:spMkLst>
        </pc:spChg>
        <pc:spChg chg="mod">
          <ac:chgData name="John Adams" userId="1143faee-bb16-416e-8056-0ed4c730fe93" providerId="ADAL" clId="{858135AB-A97E-499A-9997-78A9F3FED46E}" dt="2024-03-19T10:41:49.538" v="324" actId="403"/>
          <ac:spMkLst>
            <pc:docMk/>
            <pc:sldMk cId="1713086373" sldId="985"/>
            <ac:spMk id="7" creationId="{1D60F796-3A2E-1399-7B46-B0AF45C3F469}"/>
          </ac:spMkLst>
        </pc:spChg>
        <pc:spChg chg="add mod">
          <ac:chgData name="John Adams" userId="1143faee-bb16-416e-8056-0ed4c730fe93" providerId="ADAL" clId="{858135AB-A97E-499A-9997-78A9F3FED46E}" dt="2024-03-19T10:42:15.147" v="327" actId="13822"/>
          <ac:spMkLst>
            <pc:docMk/>
            <pc:sldMk cId="1713086373" sldId="985"/>
            <ac:spMk id="11" creationId="{3DCC5F4C-55E1-CE12-5D8D-650911DD6E5D}"/>
          </ac:spMkLst>
        </pc:spChg>
        <pc:spChg chg="add mod">
          <ac:chgData name="John Adams" userId="1143faee-bb16-416e-8056-0ed4c730fe93" providerId="ADAL" clId="{858135AB-A97E-499A-9997-78A9F3FED46E}" dt="2024-03-19T10:42:27.724" v="330" actId="1076"/>
          <ac:spMkLst>
            <pc:docMk/>
            <pc:sldMk cId="1713086373" sldId="985"/>
            <ac:spMk id="12" creationId="{2A777AF1-95AF-665F-B141-58B8B58E73F2}"/>
          </ac:spMkLst>
        </pc:spChg>
        <pc:spChg chg="add mod">
          <ac:chgData name="John Adams" userId="1143faee-bb16-416e-8056-0ed4c730fe93" providerId="ADAL" clId="{858135AB-A97E-499A-9997-78A9F3FED46E}" dt="2024-03-19T10:42:33.288" v="332" actId="1076"/>
          <ac:spMkLst>
            <pc:docMk/>
            <pc:sldMk cId="1713086373" sldId="985"/>
            <ac:spMk id="13" creationId="{58D6D7CA-5EBD-3806-073D-9E2BF0046A10}"/>
          </ac:spMkLst>
        </pc:spChg>
        <pc:picChg chg="del">
          <ac:chgData name="John Adams" userId="1143faee-bb16-416e-8056-0ed4c730fe93" providerId="ADAL" clId="{858135AB-A97E-499A-9997-78A9F3FED46E}" dt="2024-03-19T10:32:45.878" v="217" actId="478"/>
          <ac:picMkLst>
            <pc:docMk/>
            <pc:sldMk cId="1713086373" sldId="985"/>
            <ac:picMk id="4" creationId="{AAD03753-34DC-4627-C5C7-CBFF6225007A}"/>
          </ac:picMkLst>
        </pc:picChg>
        <pc:picChg chg="add mod ord">
          <ac:chgData name="John Adams" userId="1143faee-bb16-416e-8056-0ed4c730fe93" providerId="ADAL" clId="{858135AB-A97E-499A-9997-78A9F3FED46E}" dt="2024-03-19T10:43:22.773" v="339" actId="1076"/>
          <ac:picMkLst>
            <pc:docMk/>
            <pc:sldMk cId="1713086373" sldId="985"/>
            <ac:picMk id="8" creationId="{F71A7EE8-AD97-58C9-9BA6-07DB852284C8}"/>
          </ac:picMkLst>
        </pc:picChg>
        <pc:picChg chg="add mod modCrop">
          <ac:chgData name="John Adams" userId="1143faee-bb16-416e-8056-0ed4c730fe93" providerId="ADAL" clId="{858135AB-A97E-499A-9997-78A9F3FED46E}" dt="2024-03-19T10:41:53.615" v="325" actId="1076"/>
          <ac:picMkLst>
            <pc:docMk/>
            <pc:sldMk cId="1713086373" sldId="985"/>
            <ac:picMk id="10" creationId="{C05538D1-29F9-8213-4B6D-259C6BC353A3}"/>
          </ac:picMkLst>
        </pc:picChg>
      </pc:sldChg>
      <pc:sldChg chg="del">
        <pc:chgData name="John Adams" userId="1143faee-bb16-416e-8056-0ed4c730fe93" providerId="ADAL" clId="{858135AB-A97E-499A-9997-78A9F3FED46E}" dt="2024-03-19T10:32:53.454" v="218" actId="47"/>
        <pc:sldMkLst>
          <pc:docMk/>
          <pc:sldMk cId="3375353599" sldId="1995"/>
        </pc:sldMkLst>
      </pc:sldChg>
      <pc:sldChg chg="del">
        <pc:chgData name="John Adams" userId="1143faee-bb16-416e-8056-0ed4c730fe93" providerId="ADAL" clId="{858135AB-A97E-499A-9997-78A9F3FED46E}" dt="2024-03-19T10:32:53.454" v="218" actId="47"/>
        <pc:sldMkLst>
          <pc:docMk/>
          <pc:sldMk cId="4287746547" sldId="1996"/>
        </pc:sldMkLst>
      </pc:sldChg>
      <pc:sldChg chg="del">
        <pc:chgData name="John Adams" userId="1143faee-bb16-416e-8056-0ed4c730fe93" providerId="ADAL" clId="{858135AB-A97E-499A-9997-78A9F3FED46E}" dt="2024-03-19T10:32:53.454" v="218" actId="47"/>
        <pc:sldMkLst>
          <pc:docMk/>
          <pc:sldMk cId="3832023122" sldId="1998"/>
        </pc:sldMkLst>
      </pc:sldChg>
      <pc:sldChg chg="del">
        <pc:chgData name="John Adams" userId="1143faee-bb16-416e-8056-0ed4c730fe93" providerId="ADAL" clId="{858135AB-A97E-499A-9997-78A9F3FED46E}" dt="2024-03-19T10:32:53.454" v="218" actId="47"/>
        <pc:sldMkLst>
          <pc:docMk/>
          <pc:sldMk cId="1226286088" sldId="1999"/>
        </pc:sldMkLst>
      </pc:sldChg>
      <pc:sldChg chg="del">
        <pc:chgData name="John Adams" userId="1143faee-bb16-416e-8056-0ed4c730fe93" providerId="ADAL" clId="{858135AB-A97E-499A-9997-78A9F3FED46E}" dt="2024-03-19T10:32:53.454" v="218" actId="47"/>
        <pc:sldMkLst>
          <pc:docMk/>
          <pc:sldMk cId="673390541" sldId="2001"/>
        </pc:sldMkLst>
      </pc:sldChg>
      <pc:sldChg chg="del">
        <pc:chgData name="John Adams" userId="1143faee-bb16-416e-8056-0ed4c730fe93" providerId="ADAL" clId="{858135AB-A97E-499A-9997-78A9F3FED46E}" dt="2024-03-19T10:32:53.454" v="218" actId="47"/>
        <pc:sldMkLst>
          <pc:docMk/>
          <pc:sldMk cId="2104775063" sldId="2002"/>
        </pc:sldMkLst>
      </pc:sldChg>
      <pc:sldChg chg="del">
        <pc:chgData name="John Adams" userId="1143faee-bb16-416e-8056-0ed4c730fe93" providerId="ADAL" clId="{858135AB-A97E-499A-9997-78A9F3FED46E}" dt="2024-03-19T10:32:53.454" v="218" actId="47"/>
        <pc:sldMkLst>
          <pc:docMk/>
          <pc:sldMk cId="2318035812" sldId="2003"/>
        </pc:sldMkLst>
      </pc:sldChg>
      <pc:sldChg chg="del">
        <pc:chgData name="John Adams" userId="1143faee-bb16-416e-8056-0ed4c730fe93" providerId="ADAL" clId="{858135AB-A97E-499A-9997-78A9F3FED46E}" dt="2024-03-19T10:32:53.454" v="218" actId="47"/>
        <pc:sldMkLst>
          <pc:docMk/>
          <pc:sldMk cId="993683869" sldId="2004"/>
        </pc:sldMkLst>
      </pc:sldChg>
      <pc:sldChg chg="del">
        <pc:chgData name="John Adams" userId="1143faee-bb16-416e-8056-0ed4c730fe93" providerId="ADAL" clId="{858135AB-A97E-499A-9997-78A9F3FED46E}" dt="2024-03-19T10:32:53.454" v="218" actId="47"/>
        <pc:sldMkLst>
          <pc:docMk/>
          <pc:sldMk cId="3596607805" sldId="2005"/>
        </pc:sldMkLst>
      </pc:sldChg>
      <pc:sldChg chg="del">
        <pc:chgData name="John Adams" userId="1143faee-bb16-416e-8056-0ed4c730fe93" providerId="ADAL" clId="{858135AB-A97E-499A-9997-78A9F3FED46E}" dt="2024-03-19T10:32:53.454" v="218" actId="47"/>
        <pc:sldMkLst>
          <pc:docMk/>
          <pc:sldMk cId="4263969246" sldId="2006"/>
        </pc:sldMkLst>
      </pc:sldChg>
      <pc:sldChg chg="del">
        <pc:chgData name="John Adams" userId="1143faee-bb16-416e-8056-0ed4c730fe93" providerId="ADAL" clId="{858135AB-A97E-499A-9997-78A9F3FED46E}" dt="2024-03-19T10:32:53.454" v="218" actId="47"/>
        <pc:sldMkLst>
          <pc:docMk/>
          <pc:sldMk cId="2065588689" sldId="2007"/>
        </pc:sldMkLst>
      </pc:sldChg>
      <pc:sldChg chg="del">
        <pc:chgData name="John Adams" userId="1143faee-bb16-416e-8056-0ed4c730fe93" providerId="ADAL" clId="{858135AB-A97E-499A-9997-78A9F3FED46E}" dt="2024-03-19T10:32:53.454" v="218" actId="47"/>
        <pc:sldMkLst>
          <pc:docMk/>
          <pc:sldMk cId="1114150300" sldId="2008"/>
        </pc:sldMkLst>
      </pc:sldChg>
      <pc:sldChg chg="del">
        <pc:chgData name="John Adams" userId="1143faee-bb16-416e-8056-0ed4c730fe93" providerId="ADAL" clId="{858135AB-A97E-499A-9997-78A9F3FED46E}" dt="2024-03-19T10:32:53.454" v="218" actId="47"/>
        <pc:sldMkLst>
          <pc:docMk/>
          <pc:sldMk cId="2898610777" sldId="2009"/>
        </pc:sldMkLst>
      </pc:sldChg>
      <pc:sldChg chg="del">
        <pc:chgData name="John Adams" userId="1143faee-bb16-416e-8056-0ed4c730fe93" providerId="ADAL" clId="{858135AB-A97E-499A-9997-78A9F3FED46E}" dt="2024-03-19T10:32:53.454" v="218" actId="47"/>
        <pc:sldMkLst>
          <pc:docMk/>
          <pc:sldMk cId="1963221182" sldId="2010"/>
        </pc:sldMkLst>
      </pc:sldChg>
      <pc:sldChg chg="addSp delSp modSp add mod">
        <pc:chgData name="John Adams" userId="1143faee-bb16-416e-8056-0ed4c730fe93" providerId="ADAL" clId="{858135AB-A97E-499A-9997-78A9F3FED46E}" dt="2024-03-19T10:32:06.607" v="211"/>
        <pc:sldMkLst>
          <pc:docMk/>
          <pc:sldMk cId="964504110" sldId="2011"/>
        </pc:sldMkLst>
        <pc:spChg chg="mod">
          <ac:chgData name="John Adams" userId="1143faee-bb16-416e-8056-0ed4c730fe93" providerId="ADAL" clId="{858135AB-A97E-499A-9997-78A9F3FED46E}" dt="2024-03-19T10:24:21.773" v="20" actId="20577"/>
          <ac:spMkLst>
            <pc:docMk/>
            <pc:sldMk cId="964504110" sldId="2011"/>
            <ac:spMk id="2" creationId="{053DEF37-16B6-88F0-0DD2-27EC9E80DED5}"/>
          </ac:spMkLst>
        </pc:spChg>
        <pc:spChg chg="mod ord">
          <ac:chgData name="John Adams" userId="1143faee-bb16-416e-8056-0ed4c730fe93" providerId="ADAL" clId="{858135AB-A97E-499A-9997-78A9F3FED46E}" dt="2024-03-19T10:30:37.218" v="200" actId="1076"/>
          <ac:spMkLst>
            <pc:docMk/>
            <pc:sldMk cId="964504110" sldId="2011"/>
            <ac:spMk id="6" creationId="{00000000-0000-0000-0000-000000000000}"/>
          </ac:spMkLst>
        </pc:spChg>
        <pc:spChg chg="mod">
          <ac:chgData name="John Adams" userId="1143faee-bb16-416e-8056-0ed4c730fe93" providerId="ADAL" clId="{858135AB-A97E-499A-9997-78A9F3FED46E}" dt="2024-03-19T10:30:56.644" v="203" actId="1076"/>
          <ac:spMkLst>
            <pc:docMk/>
            <pc:sldMk cId="964504110" sldId="2011"/>
            <ac:spMk id="7" creationId="{1D60F796-3A2E-1399-7B46-B0AF45C3F469}"/>
          </ac:spMkLst>
        </pc:spChg>
        <pc:picChg chg="add mod modCrop">
          <ac:chgData name="John Adams" userId="1143faee-bb16-416e-8056-0ed4c730fe93" providerId="ADAL" clId="{858135AB-A97E-499A-9997-78A9F3FED46E}" dt="2024-03-19T10:30:10.357" v="191" actId="1076"/>
          <ac:picMkLst>
            <pc:docMk/>
            <pc:sldMk cId="964504110" sldId="2011"/>
            <ac:picMk id="4" creationId="{D864B260-2A8C-F36F-D32A-2284CB3EECDE}"/>
          </ac:picMkLst>
        </pc:picChg>
        <pc:picChg chg="mod ord">
          <ac:chgData name="John Adams" userId="1143faee-bb16-416e-8056-0ed4c730fe93" providerId="ADAL" clId="{858135AB-A97E-499A-9997-78A9F3FED46E}" dt="2024-03-19T10:30:47.110" v="202" actId="1076"/>
          <ac:picMkLst>
            <pc:docMk/>
            <pc:sldMk cId="964504110" sldId="2011"/>
            <ac:picMk id="5" creationId="{00000000-0000-0000-0000-000000000000}"/>
          </ac:picMkLst>
        </pc:picChg>
        <pc:picChg chg="del">
          <ac:chgData name="John Adams" userId="1143faee-bb16-416e-8056-0ed4c730fe93" providerId="ADAL" clId="{858135AB-A97E-499A-9997-78A9F3FED46E}" dt="2024-03-19T10:24:42.229" v="22" actId="478"/>
          <ac:picMkLst>
            <pc:docMk/>
            <pc:sldMk cId="964504110" sldId="2011"/>
            <ac:picMk id="8" creationId="{240DFDD3-C7CD-2515-EA27-C86D169BB68A}"/>
          </ac:picMkLst>
        </pc:picChg>
        <pc:picChg chg="add mod">
          <ac:chgData name="John Adams" userId="1143faee-bb16-416e-8056-0ed4c730fe93" providerId="ADAL" clId="{858135AB-A97E-499A-9997-78A9F3FED46E}" dt="2024-03-19T10:31:34.080" v="206" actId="1076"/>
          <ac:picMkLst>
            <pc:docMk/>
            <pc:sldMk cId="964504110" sldId="2011"/>
            <ac:picMk id="9" creationId="{A91CED20-0372-F1B1-92DF-0CB91F2E1164}"/>
          </ac:picMkLst>
        </pc:picChg>
        <pc:picChg chg="add mod">
          <ac:chgData name="John Adams" userId="1143faee-bb16-416e-8056-0ed4c730fe93" providerId="ADAL" clId="{858135AB-A97E-499A-9997-78A9F3FED46E}" dt="2024-03-19T10:32:06.607" v="211"/>
          <ac:picMkLst>
            <pc:docMk/>
            <pc:sldMk cId="964504110" sldId="2011"/>
            <ac:picMk id="10" creationId="{506B0D15-8F28-68E1-5987-D8B463F5D396}"/>
          </ac:picMkLst>
        </pc:picChg>
        <pc:picChg chg="del">
          <ac:chgData name="John Adams" userId="1143faee-bb16-416e-8056-0ed4c730fe93" providerId="ADAL" clId="{858135AB-A97E-499A-9997-78A9F3FED46E}" dt="2024-03-19T10:24:39.973" v="21" actId="478"/>
          <ac:picMkLst>
            <pc:docMk/>
            <pc:sldMk cId="964504110" sldId="2011"/>
            <ac:picMk id="1026" creationId="{9615FEA0-81D7-0B2D-8055-F3360039AC8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51D6-99EB-4320-BDF1-B4D6932EEE16}" type="datetimeFigureOut">
              <a:rPr lang="en-GB" smtClean="0"/>
              <a:t>23/07/2024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A232D-0FB5-4C99-8B60-F8FD3B3492DB}" type="slidenum">
              <a:rPr lang="en-GB" smtClean="0"/>
              <a:t>‹#›</a:t>
            </a:fld>
            <a:endParaRPr lang="en-GB"/>
          </a:p>
        </p:txBody>
      </p:sp>
    </p:spTree>
    <p:extLst>
      <p:ext uri="{BB962C8B-B14F-4D97-AF65-F5344CB8AC3E}">
        <p14:creationId xmlns:p14="http://schemas.microsoft.com/office/powerpoint/2010/main" val="330279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23/07/2024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23/07/2024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23/07/2024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23/07/2024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23/07/2024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23/07/2024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23/07/2024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23/07/2024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rgbClr val="2E75B6"/>
                </a:solidFill>
                <a:latin typeface="Garamond" panose="02020404030301010803" pitchFamily="18" charset="0"/>
              </a:rPr>
              <a:t>The Sign of the Cross</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1366981" y="2111222"/>
            <a:ext cx="5441271" cy="3754874"/>
          </a:xfrm>
          <a:prstGeom prst="rect">
            <a:avLst/>
          </a:prstGeom>
          <a:noFill/>
        </p:spPr>
        <p:txBody>
          <a:bodyPr wrap="square" rtlCol="0">
            <a:spAutoFit/>
          </a:bodyPr>
          <a:lstStyle/>
          <a:p>
            <a:pPr algn="ctr"/>
            <a:r>
              <a:rPr lang="en-US" sz="4400" b="0" i="0" dirty="0">
                <a:solidFill>
                  <a:srgbClr val="373737"/>
                </a:solidFill>
                <a:effectLst/>
                <a:latin typeface="Garamond" panose="02020404030301010803" pitchFamily="18" charset="0"/>
              </a:rPr>
              <a:t>In the name                        of the Father </a:t>
            </a:r>
          </a:p>
          <a:p>
            <a:pPr algn="ctr"/>
            <a:r>
              <a:rPr lang="en-US" sz="4400" dirty="0">
                <a:solidFill>
                  <a:srgbClr val="373737"/>
                </a:solidFill>
                <a:latin typeface="Garamond" panose="02020404030301010803" pitchFamily="18" charset="0"/>
              </a:rPr>
              <a:t>and of the Son </a:t>
            </a:r>
          </a:p>
          <a:p>
            <a:pPr algn="ctr"/>
            <a:r>
              <a:rPr lang="en-US" sz="4400" dirty="0">
                <a:solidFill>
                  <a:srgbClr val="373737"/>
                </a:solidFill>
                <a:latin typeface="Garamond" panose="02020404030301010803" pitchFamily="18" charset="0"/>
              </a:rPr>
              <a:t>and of the Holy Spirit.</a:t>
            </a:r>
          </a:p>
          <a:p>
            <a:pPr algn="ctr"/>
            <a:r>
              <a:rPr lang="en-US" sz="4400" dirty="0">
                <a:solidFill>
                  <a:srgbClr val="373737"/>
                </a:solidFill>
                <a:latin typeface="Garamond" panose="02020404030301010803" pitchFamily="18" charset="0"/>
              </a:rPr>
              <a:t>Amen.</a:t>
            </a:r>
            <a:br>
              <a:rPr lang="en-US" dirty="0"/>
            </a:br>
            <a:endParaRPr lang="en-GB" dirty="0"/>
          </a:p>
        </p:txBody>
      </p:sp>
      <p:pic>
        <p:nvPicPr>
          <p:cNvPr id="4" name="Picture 3">
            <a:extLst>
              <a:ext uri="{FF2B5EF4-FFF2-40B4-BE49-F238E27FC236}">
                <a16:creationId xmlns:a16="http://schemas.microsoft.com/office/drawing/2014/main" id="{D864B260-2A8C-F36F-D32A-2284CB3EECDE}"/>
              </a:ext>
            </a:extLst>
          </p:cNvPr>
          <p:cNvPicPr>
            <a:picLocks noChangeAspect="1"/>
          </p:cNvPicPr>
          <p:nvPr/>
        </p:nvPicPr>
        <p:blipFill rotWithShape="1">
          <a:blip r:embed="rId2"/>
          <a:srcRect l="15227" t="16701" r="47121" b="16497"/>
          <a:stretch/>
        </p:blipFill>
        <p:spPr>
          <a:xfrm>
            <a:off x="7225705" y="1992273"/>
            <a:ext cx="4590474" cy="4581237"/>
          </a:xfrm>
          <a:prstGeom prst="rect">
            <a:avLst/>
          </a:prstGeom>
        </p:spPr>
      </p:pic>
      <p:sp>
        <p:nvSpPr>
          <p:cNvPr id="6" name="TextBox 5"/>
          <p:cNvSpPr txBox="1"/>
          <p:nvPr/>
        </p:nvSpPr>
        <p:spPr>
          <a:xfrm>
            <a:off x="9953337" y="5866096"/>
            <a:ext cx="1544637" cy="707886"/>
          </a:xfrm>
          <a:prstGeom prst="rect">
            <a:avLst/>
          </a:prstGeom>
          <a:solidFill>
            <a:schemeClr val="bg1"/>
          </a:solidFill>
        </p:spPr>
        <p:txBody>
          <a:bodyPr wrap="square" rtlCol="0">
            <a:spAutoFit/>
          </a:bodyPr>
          <a:lstStyle/>
          <a:p>
            <a:endParaRPr lang="en-GB" sz="1200" b="1" dirty="0">
              <a:solidFill>
                <a:schemeClr val="accent1">
                  <a:lumMod val="50000"/>
                </a:schemeClr>
              </a:solidFill>
            </a:endParaRPr>
          </a:p>
          <a:p>
            <a:r>
              <a:rPr lang="en-GB" sz="2800" b="1" dirty="0">
                <a:solidFill>
                  <a:schemeClr val="accent1">
                    <a:lumMod val="50000"/>
                  </a:schemeClr>
                </a:solidFill>
              </a:rPr>
              <a:t>BDES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44654" y="5859423"/>
            <a:ext cx="771525" cy="914400"/>
          </a:xfrm>
        </p:spPr>
      </p:pic>
      <p:pic>
        <p:nvPicPr>
          <p:cNvPr id="9" name="Picture 8">
            <a:extLst>
              <a:ext uri="{FF2B5EF4-FFF2-40B4-BE49-F238E27FC236}">
                <a16:creationId xmlns:a16="http://schemas.microsoft.com/office/drawing/2014/main" id="{A91CED20-0372-F1B1-92DF-0CB91F2E1164}"/>
              </a:ext>
            </a:extLst>
          </p:cNvPr>
          <p:cNvPicPr>
            <a:picLocks noChangeAspect="1"/>
          </p:cNvPicPr>
          <p:nvPr/>
        </p:nvPicPr>
        <p:blipFill rotWithShape="1">
          <a:blip r:embed="rId4"/>
          <a:srcRect l="41432" t="76635" r="47864" b="5890"/>
          <a:stretch/>
        </p:blipFill>
        <p:spPr>
          <a:xfrm>
            <a:off x="239697" y="5246913"/>
            <a:ext cx="1560364" cy="1432985"/>
          </a:xfrm>
          <a:prstGeom prst="ellipse">
            <a:avLst/>
          </a:prstGeom>
        </p:spPr>
      </p:pic>
    </p:spTree>
    <p:extLst>
      <p:ext uri="{BB962C8B-B14F-4D97-AF65-F5344CB8AC3E}">
        <p14:creationId xmlns:p14="http://schemas.microsoft.com/office/powerpoint/2010/main" val="96450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581891" y="466398"/>
            <a:ext cx="10906846" cy="1274254"/>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rgbClr val="2E75B6"/>
                </a:solidFill>
                <a:latin typeface="Garamond" panose="02020404030301010803" pitchFamily="18" charset="0"/>
              </a:rPr>
              <a:t>Come, Holy Spirit </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52531000-85C1-27F4-641E-EAD5440E4FE7}"/>
              </a:ext>
            </a:extLst>
          </p:cNvPr>
          <p:cNvSpPr txBox="1"/>
          <p:nvPr/>
        </p:nvSpPr>
        <p:spPr>
          <a:xfrm>
            <a:off x="581891" y="1859021"/>
            <a:ext cx="10906846" cy="4524315"/>
          </a:xfrm>
          <a:prstGeom prst="rect">
            <a:avLst/>
          </a:prstGeom>
          <a:solidFill>
            <a:schemeClr val="bg1"/>
          </a:solidFill>
          <a:ln>
            <a:solidFill>
              <a:schemeClr val="bg1"/>
            </a:solidFill>
          </a:ln>
        </p:spPr>
        <p:txBody>
          <a:bodyPr wrap="square" rtlCol="0">
            <a:spAutoFit/>
          </a:bodyPr>
          <a:lstStyle/>
          <a:p>
            <a:pPr algn="ctr"/>
            <a:r>
              <a:rPr lang="en-US" sz="3200" dirty="0">
                <a:latin typeface="Garamond" panose="02020404030301010803" pitchFamily="18" charset="0"/>
              </a:rPr>
              <a:t>Come, Holy Spirit, fill the hearts of your faithful. </a:t>
            </a:r>
          </a:p>
          <a:p>
            <a:pPr algn="ctr"/>
            <a:r>
              <a:rPr lang="en-US" sz="3200" i="1" dirty="0">
                <a:latin typeface="Garamond" panose="02020404030301010803" pitchFamily="18" charset="0"/>
              </a:rPr>
              <a:t>And kindle in them the fire of your love. </a:t>
            </a:r>
          </a:p>
          <a:p>
            <a:pPr algn="ctr"/>
            <a:r>
              <a:rPr lang="en-US" sz="3200" dirty="0">
                <a:latin typeface="Garamond" panose="02020404030301010803" pitchFamily="18" charset="0"/>
              </a:rPr>
              <a:t>Send forth your Spirit and they shall be created. </a:t>
            </a:r>
          </a:p>
          <a:p>
            <a:pPr algn="ctr"/>
            <a:r>
              <a:rPr lang="en-US" sz="3200" i="1" dirty="0">
                <a:latin typeface="Garamond" panose="02020404030301010803" pitchFamily="18" charset="0"/>
              </a:rPr>
              <a:t>And you will renew the face of the earth. </a:t>
            </a:r>
          </a:p>
          <a:p>
            <a:pPr algn="ctr"/>
            <a:r>
              <a:rPr lang="en-US" sz="3200" dirty="0">
                <a:latin typeface="Garamond" panose="02020404030301010803" pitchFamily="18" charset="0"/>
              </a:rPr>
              <a:t>Let us pray :  O God, who by the light of the Holy Spirit,            did instruct the hearts of your faithful, grant that by that same Holy Spirit, we may be truly wise, and ever rejoice in your consolation, Through Christ our Lord. </a:t>
            </a:r>
          </a:p>
          <a:p>
            <a:pPr algn="ctr"/>
            <a:r>
              <a:rPr lang="en-US" sz="3200" dirty="0">
                <a:latin typeface="Garamond" panose="02020404030301010803" pitchFamily="18" charset="0"/>
              </a:rPr>
              <a:t>Amen.</a:t>
            </a:r>
            <a:endParaRPr lang="en-GB" sz="3200" dirty="0">
              <a:latin typeface="Garamond" panose="02020404030301010803" pitchFamily="18" charset="0"/>
            </a:endParaRPr>
          </a:p>
        </p:txBody>
      </p:sp>
      <p:sp>
        <p:nvSpPr>
          <p:cNvPr id="4" name="Oval 3">
            <a:extLst>
              <a:ext uri="{FF2B5EF4-FFF2-40B4-BE49-F238E27FC236}">
                <a16:creationId xmlns:a16="http://schemas.microsoft.com/office/drawing/2014/main" id="{1B60293B-B096-F642-C709-CD5A1DF0D6BB}"/>
              </a:ext>
            </a:extLst>
          </p:cNvPr>
          <p:cNvSpPr/>
          <p:nvPr/>
        </p:nvSpPr>
        <p:spPr>
          <a:xfrm>
            <a:off x="0" y="5306755"/>
            <a:ext cx="1650775" cy="16169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2E1D140-8ACC-687C-5941-1411C82DDC1D}"/>
              </a:ext>
            </a:extLst>
          </p:cNvPr>
          <p:cNvPicPr>
            <a:picLocks noChangeAspect="1"/>
          </p:cNvPicPr>
          <p:nvPr/>
        </p:nvPicPr>
        <p:blipFill rotWithShape="1">
          <a:blip r:embed="rId3"/>
          <a:srcRect l="41432" t="76635" r="47864" b="5890"/>
          <a:stretch/>
        </p:blipFill>
        <p:spPr>
          <a:xfrm>
            <a:off x="45205" y="5372351"/>
            <a:ext cx="1560364" cy="1432985"/>
          </a:xfrm>
          <a:prstGeom prst="ellipse">
            <a:avLst/>
          </a:prstGeom>
        </p:spPr>
      </p:pic>
      <p:pic>
        <p:nvPicPr>
          <p:cNvPr id="6146" name="Picture 2">
            <a:extLst>
              <a:ext uri="{FF2B5EF4-FFF2-40B4-BE49-F238E27FC236}">
                <a16:creationId xmlns:a16="http://schemas.microsoft.com/office/drawing/2014/main" id="{50E46C8A-23C7-6C77-F203-5FC6C720C7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32" r="4991"/>
          <a:stretch/>
        </p:blipFill>
        <p:spPr bwMode="auto">
          <a:xfrm>
            <a:off x="10385169" y="1985913"/>
            <a:ext cx="1625278" cy="19024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6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6397"/>
            <a:ext cx="11434761"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rgbClr val="2E75B6"/>
                </a:solidFill>
                <a:latin typeface="Garamond" panose="02020404030301010803" pitchFamily="18" charset="0"/>
              </a:rPr>
              <a:t>Prayer of St Richard of Chichester</a:t>
            </a:r>
            <a:endParaRPr lang="en-GB" sz="6000" b="1" dirty="0">
              <a:solidFill>
                <a:srgbClr val="2E75B6"/>
              </a:solidFill>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Content Placeholder 2"/>
          <p:cNvSpPr>
            <a:spLocks noGrp="1"/>
          </p:cNvSpPr>
          <p:nvPr>
            <p:ph sz="half" idx="2"/>
          </p:nvPr>
        </p:nvSpPr>
        <p:spPr>
          <a:xfrm>
            <a:off x="5708073" y="2124464"/>
            <a:ext cx="6834908" cy="4847836"/>
          </a:xfrm>
        </p:spPr>
        <p:txBody>
          <a:bodyPr>
            <a:normAutofit/>
          </a:bodyPr>
          <a:lstStyle/>
          <a:p>
            <a:pPr marL="0" indent="0" algn="ctr">
              <a:buNone/>
            </a:pPr>
            <a:r>
              <a:rPr lang="en-US" sz="2400" b="0" i="0" dirty="0">
                <a:solidFill>
                  <a:srgbClr val="333333"/>
                </a:solidFill>
                <a:effectLst/>
                <a:latin typeface="Lora" panose="020B0604020202020204" pitchFamily="2" charset="0"/>
              </a:rPr>
              <a:t>Thanks be to you,                                                           my Lord Jesus Christ,</a:t>
            </a:r>
            <a:br>
              <a:rPr lang="en-US" sz="2400" dirty="0"/>
            </a:br>
            <a:r>
              <a:rPr lang="en-US" sz="2400" b="0" i="0" dirty="0">
                <a:solidFill>
                  <a:srgbClr val="333333"/>
                </a:solidFill>
                <a:effectLst/>
                <a:latin typeface="Lora" panose="020B0604020202020204" pitchFamily="2" charset="0"/>
              </a:rPr>
              <a:t>for all the benefits you have given me,</a:t>
            </a:r>
            <a:br>
              <a:rPr lang="en-US" sz="2400" dirty="0"/>
            </a:br>
            <a:r>
              <a:rPr lang="en-US" sz="2400" b="0" i="0" dirty="0">
                <a:solidFill>
                  <a:srgbClr val="333333"/>
                </a:solidFill>
                <a:effectLst/>
                <a:latin typeface="Lora" panose="020B0604020202020204" pitchFamily="2" charset="0"/>
              </a:rPr>
              <a:t>for all the pains and insults                                              you have borne for me.</a:t>
            </a:r>
            <a:br>
              <a:rPr lang="en-US" sz="2400" dirty="0"/>
            </a:br>
            <a:r>
              <a:rPr lang="en-US" sz="2400" b="0" i="0" dirty="0">
                <a:solidFill>
                  <a:srgbClr val="333333"/>
                </a:solidFill>
                <a:effectLst/>
                <a:latin typeface="Lora" panose="020B0604020202020204" pitchFamily="2" charset="0"/>
              </a:rPr>
              <a:t>O most merciful Redeemer,                                               friend and brother,</a:t>
            </a:r>
            <a:br>
              <a:rPr lang="en-US" sz="2400" dirty="0"/>
            </a:br>
            <a:r>
              <a:rPr lang="en-US" sz="2400" b="0" i="0" dirty="0">
                <a:solidFill>
                  <a:srgbClr val="333333"/>
                </a:solidFill>
                <a:effectLst/>
                <a:latin typeface="Lora" panose="020B0604020202020204" pitchFamily="2" charset="0"/>
              </a:rPr>
              <a:t>may I know you more clearly,</a:t>
            </a:r>
            <a:br>
              <a:rPr lang="en-US" sz="2400" dirty="0"/>
            </a:br>
            <a:r>
              <a:rPr lang="en-US" sz="2400" b="0" i="0" dirty="0">
                <a:solidFill>
                  <a:srgbClr val="333333"/>
                </a:solidFill>
                <a:effectLst/>
                <a:latin typeface="Lora" panose="020B0604020202020204" pitchFamily="2" charset="0"/>
              </a:rPr>
              <a:t>love you more dearly,</a:t>
            </a:r>
            <a:br>
              <a:rPr lang="en-US" sz="2400" dirty="0"/>
            </a:br>
            <a:r>
              <a:rPr lang="en-US" sz="2400" b="0" i="0" dirty="0">
                <a:solidFill>
                  <a:srgbClr val="333333"/>
                </a:solidFill>
                <a:effectLst/>
                <a:latin typeface="Lora" panose="020B0604020202020204" pitchFamily="2" charset="0"/>
              </a:rPr>
              <a:t>and follow </a:t>
            </a:r>
            <a:r>
              <a:rPr lang="en-US" sz="2400" dirty="0">
                <a:solidFill>
                  <a:srgbClr val="333333"/>
                </a:solidFill>
                <a:latin typeface="Lora" panose="020B0604020202020204" pitchFamily="2" charset="0"/>
              </a:rPr>
              <a:t>you</a:t>
            </a:r>
            <a:r>
              <a:rPr lang="en-US" sz="2400" b="0" i="0" dirty="0">
                <a:solidFill>
                  <a:srgbClr val="333333"/>
                </a:solidFill>
                <a:effectLst/>
                <a:latin typeface="Lora" panose="020B0604020202020204" pitchFamily="2" charset="0"/>
              </a:rPr>
              <a:t> more nearly,                                           day by day.                                                                           Amen.</a:t>
            </a:r>
            <a:r>
              <a:rPr lang="en-GB" sz="2400" dirty="0"/>
              <a:t> </a:t>
            </a:r>
          </a:p>
          <a:p>
            <a:pPr marL="0" indent="0">
              <a:buNone/>
            </a:pPr>
            <a:endParaRPr lang="en-GB" dirty="0"/>
          </a:p>
        </p:txBody>
      </p:sp>
      <p:sp>
        <p:nvSpPr>
          <p:cNvPr id="12" name="Title 1">
            <a:extLst>
              <a:ext uri="{FF2B5EF4-FFF2-40B4-BE49-F238E27FC236}">
                <a16:creationId xmlns:a16="http://schemas.microsoft.com/office/drawing/2014/main" id="{3B777922-0911-1950-F25F-4ADF333B657D}"/>
              </a:ext>
            </a:extLst>
          </p:cNvPr>
          <p:cNvSpPr txBox="1">
            <a:spLocks/>
          </p:cNvSpPr>
          <p:nvPr/>
        </p:nvSpPr>
        <p:spPr>
          <a:xfrm>
            <a:off x="387927" y="2124464"/>
            <a:ext cx="5708073" cy="426713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6000" b="1" dirty="0">
              <a:solidFill>
                <a:schemeClr val="accent4">
                  <a:lumMod val="75000"/>
                </a:schemeClr>
              </a:solidFill>
              <a:latin typeface="Garamond" panose="02020404030301010803" pitchFamily="18" charset="0"/>
            </a:endParaRPr>
          </a:p>
        </p:txBody>
      </p:sp>
      <p:pic>
        <p:nvPicPr>
          <p:cNvPr id="1037" name="Picture 13" descr="Saint Richard of Chichester">
            <a:extLst>
              <a:ext uri="{FF2B5EF4-FFF2-40B4-BE49-F238E27FC236}">
                <a16:creationId xmlns:a16="http://schemas.microsoft.com/office/drawing/2014/main" id="{302DA3EF-CDA8-840F-A78F-F3B8E9AEB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60" y="2303387"/>
            <a:ext cx="5352006" cy="390929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7FD496B-D1FF-D8A4-2703-ADF31E3BD26E}"/>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F985654-ACEC-993D-4189-F45775869C90}"/>
              </a:ext>
            </a:extLst>
          </p:cNvPr>
          <p:cNvPicPr>
            <a:picLocks noChangeAspect="1"/>
          </p:cNvPicPr>
          <p:nvPr/>
        </p:nvPicPr>
        <p:blipFill rotWithShape="1">
          <a:blip r:embed="rId4"/>
          <a:srcRect l="41432" t="76635" r="47864" b="5890"/>
          <a:stretch/>
        </p:blipFill>
        <p:spPr>
          <a:xfrm>
            <a:off x="245189" y="5233703"/>
            <a:ext cx="1560364" cy="1432985"/>
          </a:xfrm>
          <a:prstGeom prst="ellipse">
            <a:avLst/>
          </a:prstGeom>
        </p:spPr>
      </p:pic>
    </p:spTree>
    <p:extLst>
      <p:ext uri="{BB962C8B-B14F-4D97-AF65-F5344CB8AC3E}">
        <p14:creationId xmlns:p14="http://schemas.microsoft.com/office/powerpoint/2010/main" val="261172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581891" y="466398"/>
            <a:ext cx="10906846" cy="1274254"/>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rgbClr val="2E75B6"/>
                </a:solidFill>
                <a:latin typeface="Garamond" panose="02020404030301010803" pitchFamily="18" charset="0"/>
              </a:rPr>
              <a:t>Morning Offering</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52531000-85C1-27F4-641E-EAD5440E4FE7}"/>
              </a:ext>
            </a:extLst>
          </p:cNvPr>
          <p:cNvSpPr txBox="1"/>
          <p:nvPr/>
        </p:nvSpPr>
        <p:spPr>
          <a:xfrm>
            <a:off x="508000" y="1904850"/>
            <a:ext cx="7757246" cy="3785652"/>
          </a:xfrm>
          <a:prstGeom prst="rect">
            <a:avLst/>
          </a:prstGeom>
          <a:solidFill>
            <a:schemeClr val="bg1"/>
          </a:solidFill>
          <a:ln>
            <a:solidFill>
              <a:schemeClr val="bg1"/>
            </a:solidFill>
          </a:ln>
        </p:spPr>
        <p:txBody>
          <a:bodyPr wrap="square" rtlCol="0">
            <a:spAutoFit/>
          </a:bodyPr>
          <a:lstStyle/>
          <a:p>
            <a:pPr algn="ctr"/>
            <a:r>
              <a:rPr lang="en-US" sz="4000" dirty="0">
                <a:latin typeface="Garamond" panose="02020404030301010803" pitchFamily="18" charset="0"/>
              </a:rPr>
              <a:t>O Jesus, </a:t>
            </a:r>
          </a:p>
          <a:p>
            <a:pPr algn="ctr"/>
            <a:r>
              <a:rPr lang="en-US" sz="4000" dirty="0">
                <a:latin typeface="Garamond" panose="02020404030301010803" pitchFamily="18" charset="0"/>
              </a:rPr>
              <a:t>through the most pure heart of Mary, </a:t>
            </a:r>
          </a:p>
          <a:p>
            <a:pPr algn="ctr"/>
            <a:r>
              <a:rPr lang="en-US" sz="4000" dirty="0">
                <a:latin typeface="Garamond" panose="02020404030301010803" pitchFamily="18" charset="0"/>
              </a:rPr>
              <a:t>I offer you all my prayers, thoughts, </a:t>
            </a:r>
          </a:p>
          <a:p>
            <a:pPr algn="ctr"/>
            <a:r>
              <a:rPr lang="en-US" sz="4000" dirty="0">
                <a:latin typeface="Garamond" panose="02020404030301010803" pitchFamily="18" charset="0"/>
              </a:rPr>
              <a:t>works and sufferings of this day </a:t>
            </a:r>
          </a:p>
          <a:p>
            <a:pPr algn="ctr"/>
            <a:r>
              <a:rPr lang="en-US" sz="4000" dirty="0">
                <a:latin typeface="Garamond" panose="02020404030301010803" pitchFamily="18" charset="0"/>
              </a:rPr>
              <a:t>for all the intentions </a:t>
            </a:r>
          </a:p>
          <a:p>
            <a:pPr algn="ctr"/>
            <a:r>
              <a:rPr lang="en-US" sz="4000" dirty="0">
                <a:latin typeface="Garamond" panose="02020404030301010803" pitchFamily="18" charset="0"/>
              </a:rPr>
              <a:t>of your most Sacred Heart.</a:t>
            </a:r>
            <a:endParaRPr lang="en-GB" sz="4000" dirty="0">
              <a:latin typeface="Garamond" panose="02020404030301010803" pitchFamily="18" charset="0"/>
            </a:endParaRPr>
          </a:p>
        </p:txBody>
      </p:sp>
      <p:sp>
        <p:nvSpPr>
          <p:cNvPr id="4" name="Oval 3">
            <a:extLst>
              <a:ext uri="{FF2B5EF4-FFF2-40B4-BE49-F238E27FC236}">
                <a16:creationId xmlns:a16="http://schemas.microsoft.com/office/drawing/2014/main" id="{1B60293B-B096-F642-C709-CD5A1DF0D6BB}"/>
              </a:ext>
            </a:extLst>
          </p:cNvPr>
          <p:cNvSpPr/>
          <p:nvPr/>
        </p:nvSpPr>
        <p:spPr>
          <a:xfrm>
            <a:off x="0" y="5306755"/>
            <a:ext cx="1650775" cy="16169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2E1D140-8ACC-687C-5941-1411C82DDC1D}"/>
              </a:ext>
            </a:extLst>
          </p:cNvPr>
          <p:cNvPicPr>
            <a:picLocks noChangeAspect="1"/>
          </p:cNvPicPr>
          <p:nvPr/>
        </p:nvPicPr>
        <p:blipFill rotWithShape="1">
          <a:blip r:embed="rId3"/>
          <a:srcRect l="41432" t="76635" r="47864" b="5890"/>
          <a:stretch/>
        </p:blipFill>
        <p:spPr>
          <a:xfrm>
            <a:off x="45205" y="5372351"/>
            <a:ext cx="1560364" cy="1432985"/>
          </a:xfrm>
          <a:prstGeom prst="ellipse">
            <a:avLst/>
          </a:prstGeom>
        </p:spPr>
      </p:pic>
      <p:pic>
        <p:nvPicPr>
          <p:cNvPr id="1026" name="Picture 2" descr="Courtesy of the Oblates of Divine Mercy">
            <a:extLst>
              <a:ext uri="{FF2B5EF4-FFF2-40B4-BE49-F238E27FC236}">
                <a16:creationId xmlns:a16="http://schemas.microsoft.com/office/drawing/2014/main" id="{4A61465E-81AA-6361-F2C9-E59D386033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66" b="36817"/>
          <a:stretch/>
        </p:blipFill>
        <p:spPr bwMode="auto">
          <a:xfrm>
            <a:off x="8356243" y="2179783"/>
            <a:ext cx="3492713" cy="330624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49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193E4D-850D-7A3D-C151-12BB826A8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40240" y="1974225"/>
            <a:ext cx="3283652" cy="4675202"/>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1983" y="1947293"/>
            <a:ext cx="3283652" cy="4675202"/>
          </a:xfrm>
          <a:prstGeom prst="rect">
            <a:avLst/>
          </a:prstGeom>
        </p:spPr>
      </p:pic>
      <p:sp>
        <p:nvSpPr>
          <p:cNvPr id="6" name="TextBox 5"/>
          <p:cNvSpPr txBox="1"/>
          <p:nvPr/>
        </p:nvSpPr>
        <p:spPr>
          <a:xfrm>
            <a:off x="10061944" y="5848921"/>
            <a:ext cx="1544637"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sz="6000" b="1" dirty="0">
                <a:solidFill>
                  <a:schemeClr val="accent1">
                    <a:lumMod val="75000"/>
                  </a:schemeClr>
                </a:solidFill>
                <a:latin typeface="Garamond" panose="02020404030301010803" pitchFamily="18" charset="0"/>
              </a:rPr>
              <a:t>The Rosary</a:t>
            </a:r>
          </a:p>
        </p:txBody>
      </p:sp>
      <p:sp>
        <p:nvSpPr>
          <p:cNvPr id="4" name="Oval 3">
            <a:extLst>
              <a:ext uri="{FF2B5EF4-FFF2-40B4-BE49-F238E27FC236}">
                <a16:creationId xmlns:a16="http://schemas.microsoft.com/office/drawing/2014/main" id="{7E6BBF37-23E2-473D-3C17-594CD481E745}"/>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739" y="1974225"/>
            <a:ext cx="4588397" cy="4794875"/>
          </a:xfrm>
          <a:prstGeom prst="rect">
            <a:avLst/>
          </a:prstGeom>
        </p:spPr>
      </p:pic>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1044110" y="5848921"/>
            <a:ext cx="771525" cy="914400"/>
          </a:xfrm>
        </p:spPr>
      </p:pic>
      <p:sp>
        <p:nvSpPr>
          <p:cNvPr id="8" name="TextBox 7">
            <a:extLst>
              <a:ext uri="{FF2B5EF4-FFF2-40B4-BE49-F238E27FC236}">
                <a16:creationId xmlns:a16="http://schemas.microsoft.com/office/drawing/2014/main" id="{9850E631-E4F9-B9B5-5B19-0E94555B3D21}"/>
              </a:ext>
            </a:extLst>
          </p:cNvPr>
          <p:cNvSpPr txBox="1"/>
          <p:nvPr/>
        </p:nvSpPr>
        <p:spPr>
          <a:xfrm>
            <a:off x="0" y="6217131"/>
            <a:ext cx="1357737"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pic>
        <p:nvPicPr>
          <p:cNvPr id="3" name="Picture 2">
            <a:extLst>
              <a:ext uri="{FF2B5EF4-FFF2-40B4-BE49-F238E27FC236}">
                <a16:creationId xmlns:a16="http://schemas.microsoft.com/office/drawing/2014/main" id="{E791E4BB-7E3F-BF1C-715E-4C4DC4C3F1F7}"/>
              </a:ext>
            </a:extLst>
          </p:cNvPr>
          <p:cNvPicPr>
            <a:picLocks noChangeAspect="1"/>
          </p:cNvPicPr>
          <p:nvPr/>
        </p:nvPicPr>
        <p:blipFill rotWithShape="1">
          <a:blip r:embed="rId5"/>
          <a:srcRect l="41432" t="76635" r="47864" b="5890"/>
          <a:stretch/>
        </p:blipFill>
        <p:spPr>
          <a:xfrm>
            <a:off x="245189" y="5189510"/>
            <a:ext cx="1560364" cy="1432985"/>
          </a:xfrm>
          <a:prstGeom prst="ellipse">
            <a:avLst/>
          </a:prstGeom>
        </p:spPr>
      </p:pic>
    </p:spTree>
    <p:extLst>
      <p:ext uri="{BB962C8B-B14F-4D97-AF65-F5344CB8AC3E}">
        <p14:creationId xmlns:p14="http://schemas.microsoft.com/office/powerpoint/2010/main" val="210723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ssion and Values">
            <a:extLst>
              <a:ext uri="{FF2B5EF4-FFF2-40B4-BE49-F238E27FC236}">
                <a16:creationId xmlns:a16="http://schemas.microsoft.com/office/drawing/2014/main" id="{9ABE2771-3E2D-A121-0EF9-83C91A746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1894" y="1767174"/>
            <a:ext cx="4300105" cy="4855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061944" y="5848921"/>
            <a:ext cx="1544637"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80300" y="277029"/>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sz="6000" b="1" dirty="0">
                <a:solidFill>
                  <a:schemeClr val="accent1">
                    <a:lumMod val="75000"/>
                  </a:schemeClr>
                </a:solidFill>
                <a:latin typeface="Garamond" panose="02020404030301010803" pitchFamily="18" charset="0"/>
              </a:rPr>
              <a:t>The Magnificat</a:t>
            </a:r>
          </a:p>
        </p:txBody>
      </p:sp>
      <p:sp>
        <p:nvSpPr>
          <p:cNvPr id="4" name="Oval 3">
            <a:extLst>
              <a:ext uri="{FF2B5EF4-FFF2-40B4-BE49-F238E27FC236}">
                <a16:creationId xmlns:a16="http://schemas.microsoft.com/office/drawing/2014/main" id="{7E6BBF37-23E2-473D-3C17-594CD481E745}"/>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44110" y="5848921"/>
            <a:ext cx="771525" cy="914400"/>
          </a:xfrm>
        </p:spPr>
      </p:pic>
      <p:sp>
        <p:nvSpPr>
          <p:cNvPr id="8" name="TextBox 7">
            <a:extLst>
              <a:ext uri="{FF2B5EF4-FFF2-40B4-BE49-F238E27FC236}">
                <a16:creationId xmlns:a16="http://schemas.microsoft.com/office/drawing/2014/main" id="{9850E631-E4F9-B9B5-5B19-0E94555B3D21}"/>
              </a:ext>
            </a:extLst>
          </p:cNvPr>
          <p:cNvSpPr txBox="1"/>
          <p:nvPr/>
        </p:nvSpPr>
        <p:spPr>
          <a:xfrm>
            <a:off x="0" y="6217131"/>
            <a:ext cx="1357737"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pic>
        <p:nvPicPr>
          <p:cNvPr id="3" name="Picture 2">
            <a:extLst>
              <a:ext uri="{FF2B5EF4-FFF2-40B4-BE49-F238E27FC236}">
                <a16:creationId xmlns:a16="http://schemas.microsoft.com/office/drawing/2014/main" id="{E791E4BB-7E3F-BF1C-715E-4C4DC4C3F1F7}"/>
              </a:ext>
            </a:extLst>
          </p:cNvPr>
          <p:cNvPicPr>
            <a:picLocks noChangeAspect="1"/>
          </p:cNvPicPr>
          <p:nvPr/>
        </p:nvPicPr>
        <p:blipFill rotWithShape="1">
          <a:blip r:embed="rId4"/>
          <a:srcRect l="41432" t="76635" r="47864" b="5890"/>
          <a:stretch/>
        </p:blipFill>
        <p:spPr>
          <a:xfrm>
            <a:off x="245189" y="5189510"/>
            <a:ext cx="1560364" cy="1432985"/>
          </a:xfrm>
          <a:prstGeom prst="ellipse">
            <a:avLst/>
          </a:prstGeom>
        </p:spPr>
      </p:pic>
      <p:sp>
        <p:nvSpPr>
          <p:cNvPr id="11" name="TextBox 10">
            <a:extLst>
              <a:ext uri="{FF2B5EF4-FFF2-40B4-BE49-F238E27FC236}">
                <a16:creationId xmlns:a16="http://schemas.microsoft.com/office/drawing/2014/main" id="{06620012-9094-3057-BFF8-27A70202F4BE}"/>
              </a:ext>
            </a:extLst>
          </p:cNvPr>
          <p:cNvSpPr txBox="1"/>
          <p:nvPr/>
        </p:nvSpPr>
        <p:spPr>
          <a:xfrm>
            <a:off x="4882512" y="1681116"/>
            <a:ext cx="7064299" cy="4893647"/>
          </a:xfrm>
          <a:prstGeom prst="rect">
            <a:avLst/>
          </a:prstGeom>
          <a:noFill/>
        </p:spPr>
        <p:txBody>
          <a:bodyPr wrap="square" rtlCol="0">
            <a:spAutoFit/>
          </a:bodyPr>
          <a:lstStyle/>
          <a:p>
            <a:r>
              <a:rPr lang="en-US" sz="2400" b="0" i="0" dirty="0">
                <a:effectLst/>
                <a:highlight>
                  <a:srgbClr val="FFFFFF"/>
                </a:highlight>
                <a:latin typeface="Garamond" panose="02020404030301010803" pitchFamily="18" charset="0"/>
              </a:rPr>
              <a:t>My soul proclaims the greatness of the Lord,</a:t>
            </a:r>
            <a:br>
              <a:rPr lang="en-US" sz="2400" dirty="0">
                <a:latin typeface="Garamond" panose="02020404030301010803" pitchFamily="18" charset="0"/>
              </a:rPr>
            </a:br>
            <a:r>
              <a:rPr lang="en-US" sz="2400" b="0" i="0" dirty="0">
                <a:effectLst/>
                <a:highlight>
                  <a:srgbClr val="FFFFFF"/>
                </a:highlight>
                <a:latin typeface="Garamond" panose="02020404030301010803" pitchFamily="18" charset="0"/>
              </a:rPr>
              <a:t>my spirit rejoices in God my Savior,</a:t>
            </a:r>
            <a:br>
              <a:rPr lang="en-US" sz="2400" dirty="0">
                <a:latin typeface="Garamond" panose="02020404030301010803" pitchFamily="18" charset="0"/>
              </a:rPr>
            </a:br>
            <a:r>
              <a:rPr lang="en-US" sz="2400" b="0" i="0" dirty="0">
                <a:effectLst/>
                <a:highlight>
                  <a:srgbClr val="FFFFFF"/>
                </a:highlight>
                <a:latin typeface="Garamond" panose="02020404030301010803" pitchFamily="18" charset="0"/>
              </a:rPr>
              <a:t>for he has looked with favour on his lowly servant.</a:t>
            </a:r>
            <a:br>
              <a:rPr lang="en-US" sz="2400" dirty="0">
                <a:latin typeface="Garamond" panose="02020404030301010803" pitchFamily="18" charset="0"/>
              </a:rPr>
            </a:br>
            <a:r>
              <a:rPr lang="en-US" sz="2400" b="0" i="0" dirty="0">
                <a:effectLst/>
                <a:highlight>
                  <a:srgbClr val="FFFFFF"/>
                </a:highlight>
                <a:latin typeface="Garamond" panose="02020404030301010803" pitchFamily="18" charset="0"/>
              </a:rPr>
              <a:t>From this day all generations will call me blessed:</a:t>
            </a:r>
            <a:br>
              <a:rPr lang="en-US" sz="2400" dirty="0">
                <a:latin typeface="Garamond" panose="02020404030301010803" pitchFamily="18" charset="0"/>
              </a:rPr>
            </a:br>
            <a:r>
              <a:rPr lang="en-US" sz="2400" b="0" i="0" dirty="0">
                <a:effectLst/>
                <a:highlight>
                  <a:srgbClr val="FFFFFF"/>
                </a:highlight>
                <a:latin typeface="Garamond" panose="02020404030301010803" pitchFamily="18" charset="0"/>
              </a:rPr>
              <a:t>the Almighty has done great things for me,</a:t>
            </a:r>
            <a:br>
              <a:rPr lang="en-US" sz="2400" dirty="0">
                <a:latin typeface="Garamond" panose="02020404030301010803" pitchFamily="18" charset="0"/>
              </a:rPr>
            </a:br>
            <a:r>
              <a:rPr lang="en-US" sz="2400" b="0" i="0" dirty="0">
                <a:effectLst/>
                <a:highlight>
                  <a:srgbClr val="FFFFFF"/>
                </a:highlight>
                <a:latin typeface="Garamond" panose="02020404030301010803" pitchFamily="18" charset="0"/>
              </a:rPr>
              <a:t>and holy is his Name.</a:t>
            </a:r>
            <a:br>
              <a:rPr lang="en-US" sz="2400" dirty="0">
                <a:latin typeface="Garamond" panose="02020404030301010803" pitchFamily="18" charset="0"/>
              </a:rPr>
            </a:br>
            <a:r>
              <a:rPr lang="en-US" sz="2400" b="0" i="0" dirty="0">
                <a:effectLst/>
                <a:highlight>
                  <a:srgbClr val="FFFFFF"/>
                </a:highlight>
                <a:latin typeface="Garamond" panose="02020404030301010803" pitchFamily="18" charset="0"/>
              </a:rPr>
              <a:t>He has mercy on those who fear him in every generation.</a:t>
            </a:r>
            <a:br>
              <a:rPr lang="en-US" sz="2400" dirty="0">
                <a:latin typeface="Garamond" panose="02020404030301010803" pitchFamily="18" charset="0"/>
              </a:rPr>
            </a:br>
            <a:r>
              <a:rPr lang="en-US" sz="2400" b="0" i="0" dirty="0">
                <a:effectLst/>
                <a:highlight>
                  <a:srgbClr val="FFFFFF"/>
                </a:highlight>
                <a:latin typeface="Garamond" panose="02020404030301010803" pitchFamily="18" charset="0"/>
              </a:rPr>
              <a:t>He has shown the strength of his arm,</a:t>
            </a:r>
            <a:br>
              <a:rPr lang="en-US" sz="2400" dirty="0">
                <a:latin typeface="Garamond" panose="02020404030301010803" pitchFamily="18" charset="0"/>
              </a:rPr>
            </a:br>
            <a:r>
              <a:rPr lang="en-US" sz="2400" b="0" i="0" dirty="0">
                <a:effectLst/>
                <a:highlight>
                  <a:srgbClr val="FFFFFF"/>
                </a:highlight>
                <a:latin typeface="Garamond" panose="02020404030301010803" pitchFamily="18" charset="0"/>
              </a:rPr>
              <a:t>he has scattered the proud in their conceit.</a:t>
            </a:r>
            <a:br>
              <a:rPr lang="en-US" sz="2400" dirty="0">
                <a:latin typeface="Garamond" panose="02020404030301010803" pitchFamily="18" charset="0"/>
              </a:rPr>
            </a:br>
            <a:r>
              <a:rPr lang="en-US" sz="2400" b="0" i="0" dirty="0">
                <a:effectLst/>
                <a:highlight>
                  <a:srgbClr val="FFFFFF"/>
                </a:highlight>
                <a:latin typeface="Garamond" panose="02020404030301010803" pitchFamily="18" charset="0"/>
              </a:rPr>
              <a:t>He has cast down the mighty from their thrones,</a:t>
            </a:r>
            <a:br>
              <a:rPr lang="en-US" sz="2400" dirty="0">
                <a:latin typeface="Garamond" panose="02020404030301010803" pitchFamily="18" charset="0"/>
              </a:rPr>
            </a:br>
            <a:r>
              <a:rPr lang="en-US" sz="2400" b="0" i="0" dirty="0">
                <a:effectLst/>
                <a:highlight>
                  <a:srgbClr val="FFFFFF"/>
                </a:highlight>
                <a:latin typeface="Garamond" panose="02020404030301010803" pitchFamily="18" charset="0"/>
              </a:rPr>
              <a:t>and has lifted up the lowly.</a:t>
            </a:r>
            <a:br>
              <a:rPr lang="en-US" sz="2400" dirty="0">
                <a:latin typeface="Garamond" panose="02020404030301010803" pitchFamily="18" charset="0"/>
              </a:rPr>
            </a:br>
            <a:r>
              <a:rPr lang="en-US" sz="2400" b="0" i="0" dirty="0">
                <a:effectLst/>
                <a:highlight>
                  <a:srgbClr val="FFFFFF"/>
                </a:highlight>
                <a:latin typeface="Garamond" panose="02020404030301010803" pitchFamily="18" charset="0"/>
              </a:rPr>
              <a:t>He has filled the hungry with good things,</a:t>
            </a:r>
            <a:br>
              <a:rPr lang="en-US" sz="2400" dirty="0">
                <a:latin typeface="Garamond" panose="02020404030301010803" pitchFamily="18" charset="0"/>
              </a:rPr>
            </a:br>
            <a:r>
              <a:rPr lang="en-US" sz="2400" b="0" i="0" dirty="0">
                <a:effectLst/>
                <a:highlight>
                  <a:srgbClr val="FFFFFF"/>
                </a:highlight>
                <a:latin typeface="Garamond" panose="02020404030301010803" pitchFamily="18" charset="0"/>
              </a:rPr>
              <a:t>and the rich he has sent away empty.</a:t>
            </a:r>
            <a:endParaRPr lang="en-GB" sz="2400" dirty="0">
              <a:latin typeface="Garamond" panose="02020404030301010803" pitchFamily="18" charset="0"/>
            </a:endParaRPr>
          </a:p>
        </p:txBody>
      </p:sp>
    </p:spTree>
    <p:extLst>
      <p:ext uri="{BB962C8B-B14F-4D97-AF65-F5344CB8AC3E}">
        <p14:creationId xmlns:p14="http://schemas.microsoft.com/office/powerpoint/2010/main" val="3436657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n Perceiving God’s Glory in Another">
            <a:extLst>
              <a:ext uri="{FF2B5EF4-FFF2-40B4-BE49-F238E27FC236}">
                <a16:creationId xmlns:a16="http://schemas.microsoft.com/office/drawing/2014/main" id="{0ED97867-0E7B-D855-52FA-F7F49F02B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59" r="5135" b="8227"/>
          <a:stretch/>
        </p:blipFill>
        <p:spPr bwMode="auto">
          <a:xfrm>
            <a:off x="280300" y="1808587"/>
            <a:ext cx="5492427" cy="4650431"/>
          </a:xfrm>
          <a:prstGeom prst="ellipse">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061944" y="5848921"/>
            <a:ext cx="1544637"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80300" y="277029"/>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sz="6000" b="1" dirty="0">
                <a:solidFill>
                  <a:schemeClr val="accent1">
                    <a:lumMod val="75000"/>
                  </a:schemeClr>
                </a:solidFill>
                <a:latin typeface="Garamond" panose="02020404030301010803" pitchFamily="18" charset="0"/>
              </a:rPr>
              <a:t>Act of Faith</a:t>
            </a:r>
          </a:p>
        </p:txBody>
      </p:sp>
      <p:sp>
        <p:nvSpPr>
          <p:cNvPr id="4" name="Oval 3">
            <a:extLst>
              <a:ext uri="{FF2B5EF4-FFF2-40B4-BE49-F238E27FC236}">
                <a16:creationId xmlns:a16="http://schemas.microsoft.com/office/drawing/2014/main" id="{7E6BBF37-23E2-473D-3C17-594CD481E745}"/>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44110" y="5848921"/>
            <a:ext cx="771525" cy="914400"/>
          </a:xfrm>
        </p:spPr>
      </p:pic>
      <p:sp>
        <p:nvSpPr>
          <p:cNvPr id="8" name="TextBox 7">
            <a:extLst>
              <a:ext uri="{FF2B5EF4-FFF2-40B4-BE49-F238E27FC236}">
                <a16:creationId xmlns:a16="http://schemas.microsoft.com/office/drawing/2014/main" id="{9850E631-E4F9-B9B5-5B19-0E94555B3D21}"/>
              </a:ext>
            </a:extLst>
          </p:cNvPr>
          <p:cNvSpPr txBox="1"/>
          <p:nvPr/>
        </p:nvSpPr>
        <p:spPr>
          <a:xfrm>
            <a:off x="0" y="6217131"/>
            <a:ext cx="1357737"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pic>
        <p:nvPicPr>
          <p:cNvPr id="3" name="Picture 2">
            <a:extLst>
              <a:ext uri="{FF2B5EF4-FFF2-40B4-BE49-F238E27FC236}">
                <a16:creationId xmlns:a16="http://schemas.microsoft.com/office/drawing/2014/main" id="{E791E4BB-7E3F-BF1C-715E-4C4DC4C3F1F7}"/>
              </a:ext>
            </a:extLst>
          </p:cNvPr>
          <p:cNvPicPr>
            <a:picLocks noChangeAspect="1"/>
          </p:cNvPicPr>
          <p:nvPr/>
        </p:nvPicPr>
        <p:blipFill rotWithShape="1">
          <a:blip r:embed="rId4"/>
          <a:srcRect l="41432" t="76635" r="47864" b="5890"/>
          <a:stretch/>
        </p:blipFill>
        <p:spPr>
          <a:xfrm>
            <a:off x="245189" y="5189510"/>
            <a:ext cx="1560364" cy="1432985"/>
          </a:xfrm>
          <a:prstGeom prst="ellipse">
            <a:avLst/>
          </a:prstGeom>
        </p:spPr>
      </p:pic>
      <p:sp>
        <p:nvSpPr>
          <p:cNvPr id="11" name="TextBox 10">
            <a:extLst>
              <a:ext uri="{FF2B5EF4-FFF2-40B4-BE49-F238E27FC236}">
                <a16:creationId xmlns:a16="http://schemas.microsoft.com/office/drawing/2014/main" id="{06620012-9094-3057-BFF8-27A70202F4BE}"/>
              </a:ext>
            </a:extLst>
          </p:cNvPr>
          <p:cNvSpPr txBox="1"/>
          <p:nvPr/>
        </p:nvSpPr>
        <p:spPr>
          <a:xfrm>
            <a:off x="4882512" y="1960272"/>
            <a:ext cx="7064299" cy="3785652"/>
          </a:xfrm>
          <a:prstGeom prst="rect">
            <a:avLst/>
          </a:prstGeom>
          <a:noFill/>
        </p:spPr>
        <p:txBody>
          <a:bodyPr wrap="square" rtlCol="0">
            <a:spAutoFit/>
          </a:bodyPr>
          <a:lstStyle/>
          <a:p>
            <a:pPr algn="ctr"/>
            <a:r>
              <a:rPr lang="en-US" sz="4000" b="0" i="0" dirty="0">
                <a:effectLst/>
                <a:highlight>
                  <a:srgbClr val="FFFFFF"/>
                </a:highlight>
                <a:latin typeface="Garamond" panose="02020404030301010803" pitchFamily="18" charset="0"/>
              </a:rPr>
              <a:t>My God, </a:t>
            </a:r>
          </a:p>
          <a:p>
            <a:pPr algn="ctr"/>
            <a:r>
              <a:rPr lang="en-US" sz="4000" b="0" i="0" dirty="0">
                <a:effectLst/>
                <a:highlight>
                  <a:srgbClr val="FFFFFF"/>
                </a:highlight>
                <a:latin typeface="Garamond" panose="02020404030301010803" pitchFamily="18" charset="0"/>
              </a:rPr>
              <a:t>I believe in you</a:t>
            </a:r>
          </a:p>
          <a:p>
            <a:pPr algn="ctr"/>
            <a:r>
              <a:rPr lang="en-US" sz="4000" dirty="0">
                <a:highlight>
                  <a:srgbClr val="FFFFFF"/>
                </a:highlight>
                <a:latin typeface="Garamond" panose="02020404030301010803" pitchFamily="18" charset="0"/>
              </a:rPr>
              <a:t>and all that </a:t>
            </a:r>
          </a:p>
          <a:p>
            <a:pPr algn="ctr"/>
            <a:r>
              <a:rPr lang="en-US" sz="4000" dirty="0">
                <a:highlight>
                  <a:srgbClr val="FFFFFF"/>
                </a:highlight>
                <a:latin typeface="Garamond" panose="02020404030301010803" pitchFamily="18" charset="0"/>
              </a:rPr>
              <a:t>your Church teaches,</a:t>
            </a:r>
          </a:p>
          <a:p>
            <a:pPr algn="ctr"/>
            <a:r>
              <a:rPr lang="en-US" sz="4000" dirty="0">
                <a:highlight>
                  <a:srgbClr val="FFFFFF"/>
                </a:highlight>
                <a:latin typeface="Garamond" panose="02020404030301010803" pitchFamily="18" charset="0"/>
              </a:rPr>
              <a:t>because you have said it, </a:t>
            </a:r>
          </a:p>
          <a:p>
            <a:pPr algn="ctr"/>
            <a:r>
              <a:rPr lang="en-US" sz="4000" dirty="0">
                <a:highlight>
                  <a:srgbClr val="FFFFFF"/>
                </a:highlight>
                <a:latin typeface="Garamond" panose="02020404030301010803" pitchFamily="18" charset="0"/>
              </a:rPr>
              <a:t>and your Word is true.</a:t>
            </a:r>
            <a:endParaRPr lang="en-GB" sz="4000" dirty="0">
              <a:latin typeface="Garamond" panose="02020404030301010803" pitchFamily="18" charset="0"/>
            </a:endParaRPr>
          </a:p>
        </p:txBody>
      </p:sp>
    </p:spTree>
    <p:extLst>
      <p:ext uri="{BB962C8B-B14F-4D97-AF65-F5344CB8AC3E}">
        <p14:creationId xmlns:p14="http://schemas.microsoft.com/office/powerpoint/2010/main" val="78998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ope - NeuRA Library">
            <a:extLst>
              <a:ext uri="{FF2B5EF4-FFF2-40B4-BE49-F238E27FC236}">
                <a16:creationId xmlns:a16="http://schemas.microsoft.com/office/drawing/2014/main" id="{4B418A7C-98E1-FF4C-6B35-0F7104D34B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14" t="20875" r="5708" b="801"/>
          <a:stretch/>
        </p:blipFill>
        <p:spPr bwMode="auto">
          <a:xfrm>
            <a:off x="280300" y="1753215"/>
            <a:ext cx="6121094" cy="475842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061944" y="5848921"/>
            <a:ext cx="1544637"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80300" y="277029"/>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sz="6000" b="1" dirty="0">
                <a:solidFill>
                  <a:schemeClr val="accent1">
                    <a:lumMod val="75000"/>
                  </a:schemeClr>
                </a:solidFill>
                <a:latin typeface="Garamond" panose="02020404030301010803" pitchFamily="18" charset="0"/>
              </a:rPr>
              <a:t>Act of Hope </a:t>
            </a:r>
          </a:p>
        </p:txBody>
      </p:sp>
      <p:sp>
        <p:nvSpPr>
          <p:cNvPr id="4" name="Oval 3">
            <a:extLst>
              <a:ext uri="{FF2B5EF4-FFF2-40B4-BE49-F238E27FC236}">
                <a16:creationId xmlns:a16="http://schemas.microsoft.com/office/drawing/2014/main" id="{7E6BBF37-23E2-473D-3C17-594CD481E745}"/>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44110" y="5848921"/>
            <a:ext cx="771525" cy="914400"/>
          </a:xfrm>
        </p:spPr>
      </p:pic>
      <p:sp>
        <p:nvSpPr>
          <p:cNvPr id="8" name="TextBox 7">
            <a:extLst>
              <a:ext uri="{FF2B5EF4-FFF2-40B4-BE49-F238E27FC236}">
                <a16:creationId xmlns:a16="http://schemas.microsoft.com/office/drawing/2014/main" id="{9850E631-E4F9-B9B5-5B19-0E94555B3D21}"/>
              </a:ext>
            </a:extLst>
          </p:cNvPr>
          <p:cNvSpPr txBox="1"/>
          <p:nvPr/>
        </p:nvSpPr>
        <p:spPr>
          <a:xfrm>
            <a:off x="0" y="6217131"/>
            <a:ext cx="1357737"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pic>
        <p:nvPicPr>
          <p:cNvPr id="3" name="Picture 2">
            <a:extLst>
              <a:ext uri="{FF2B5EF4-FFF2-40B4-BE49-F238E27FC236}">
                <a16:creationId xmlns:a16="http://schemas.microsoft.com/office/drawing/2014/main" id="{E791E4BB-7E3F-BF1C-715E-4C4DC4C3F1F7}"/>
              </a:ext>
            </a:extLst>
          </p:cNvPr>
          <p:cNvPicPr>
            <a:picLocks noChangeAspect="1"/>
          </p:cNvPicPr>
          <p:nvPr/>
        </p:nvPicPr>
        <p:blipFill rotWithShape="1">
          <a:blip r:embed="rId4"/>
          <a:srcRect l="41432" t="76635" r="47864" b="5890"/>
          <a:stretch/>
        </p:blipFill>
        <p:spPr>
          <a:xfrm>
            <a:off x="245189" y="5189510"/>
            <a:ext cx="1560364" cy="1432985"/>
          </a:xfrm>
          <a:prstGeom prst="ellipse">
            <a:avLst/>
          </a:prstGeom>
        </p:spPr>
      </p:pic>
      <p:sp>
        <p:nvSpPr>
          <p:cNvPr id="11" name="TextBox 10">
            <a:extLst>
              <a:ext uri="{FF2B5EF4-FFF2-40B4-BE49-F238E27FC236}">
                <a16:creationId xmlns:a16="http://schemas.microsoft.com/office/drawing/2014/main" id="{06620012-9094-3057-BFF8-27A70202F4BE}"/>
              </a:ext>
            </a:extLst>
          </p:cNvPr>
          <p:cNvSpPr txBox="1"/>
          <p:nvPr/>
        </p:nvSpPr>
        <p:spPr>
          <a:xfrm>
            <a:off x="5455166" y="2063269"/>
            <a:ext cx="7064299" cy="3785652"/>
          </a:xfrm>
          <a:prstGeom prst="rect">
            <a:avLst/>
          </a:prstGeom>
          <a:noFill/>
        </p:spPr>
        <p:txBody>
          <a:bodyPr wrap="square" rtlCol="0">
            <a:spAutoFit/>
          </a:bodyPr>
          <a:lstStyle/>
          <a:p>
            <a:pPr algn="ctr"/>
            <a:r>
              <a:rPr lang="en-US" sz="4000" b="0" i="0" dirty="0">
                <a:effectLst/>
                <a:highlight>
                  <a:srgbClr val="FFFFFF"/>
                </a:highlight>
                <a:latin typeface="Garamond" panose="02020404030301010803" pitchFamily="18" charset="0"/>
              </a:rPr>
              <a:t>My God, </a:t>
            </a:r>
          </a:p>
          <a:p>
            <a:pPr algn="ctr"/>
            <a:r>
              <a:rPr lang="en-US" sz="4000" b="0" i="0" dirty="0">
                <a:effectLst/>
                <a:highlight>
                  <a:srgbClr val="FFFFFF"/>
                </a:highlight>
                <a:latin typeface="Garamond" panose="02020404030301010803" pitchFamily="18" charset="0"/>
              </a:rPr>
              <a:t>I hope in you,</a:t>
            </a:r>
          </a:p>
          <a:p>
            <a:pPr algn="ctr"/>
            <a:r>
              <a:rPr lang="en-US" sz="4000" dirty="0">
                <a:highlight>
                  <a:srgbClr val="FFFFFF"/>
                </a:highlight>
                <a:latin typeface="Garamond" panose="02020404030301010803" pitchFamily="18" charset="0"/>
              </a:rPr>
              <a:t>for grace and for glory,</a:t>
            </a:r>
          </a:p>
          <a:p>
            <a:pPr algn="ctr"/>
            <a:r>
              <a:rPr lang="en-US" sz="4000" dirty="0">
                <a:highlight>
                  <a:srgbClr val="FFFFFF"/>
                </a:highlight>
                <a:latin typeface="Garamond" panose="02020404030301010803" pitchFamily="18" charset="0"/>
              </a:rPr>
              <a:t>because of your promises, </a:t>
            </a:r>
          </a:p>
          <a:p>
            <a:pPr algn="ctr"/>
            <a:r>
              <a:rPr lang="en-US" sz="4000" dirty="0">
                <a:highlight>
                  <a:srgbClr val="FFFFFF"/>
                </a:highlight>
                <a:latin typeface="Garamond" panose="02020404030301010803" pitchFamily="18" charset="0"/>
              </a:rPr>
              <a:t>your mercy </a:t>
            </a:r>
          </a:p>
          <a:p>
            <a:pPr algn="ctr"/>
            <a:r>
              <a:rPr lang="en-US" sz="4000" dirty="0">
                <a:highlight>
                  <a:srgbClr val="FFFFFF"/>
                </a:highlight>
                <a:latin typeface="Garamond" panose="02020404030301010803" pitchFamily="18" charset="0"/>
              </a:rPr>
              <a:t>and your power.</a:t>
            </a:r>
            <a:endParaRPr lang="en-GB" sz="4000" dirty="0">
              <a:latin typeface="Garamond" panose="02020404030301010803" pitchFamily="18" charset="0"/>
            </a:endParaRPr>
          </a:p>
        </p:txBody>
      </p:sp>
    </p:spTree>
    <p:extLst>
      <p:ext uri="{BB962C8B-B14F-4D97-AF65-F5344CB8AC3E}">
        <p14:creationId xmlns:p14="http://schemas.microsoft.com/office/powerpoint/2010/main" val="1908060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rcy Clip Art">
            <a:extLst>
              <a:ext uri="{FF2B5EF4-FFF2-40B4-BE49-F238E27FC236}">
                <a16:creationId xmlns:a16="http://schemas.microsoft.com/office/drawing/2014/main" id="{E615E146-16C6-9DB5-89C8-2510832BD6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912"/>
          <a:stretch/>
        </p:blipFill>
        <p:spPr bwMode="auto">
          <a:xfrm>
            <a:off x="280300" y="1880919"/>
            <a:ext cx="5987683" cy="47000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061944" y="5848921"/>
            <a:ext cx="1544637"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80300" y="277029"/>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sz="6000" b="1" dirty="0">
                <a:solidFill>
                  <a:schemeClr val="accent1">
                    <a:lumMod val="75000"/>
                  </a:schemeClr>
                </a:solidFill>
                <a:latin typeface="Garamond" panose="02020404030301010803" pitchFamily="18" charset="0"/>
              </a:rPr>
              <a:t>Act of Love </a:t>
            </a:r>
          </a:p>
        </p:txBody>
      </p:sp>
      <p:sp>
        <p:nvSpPr>
          <p:cNvPr id="4" name="Oval 3">
            <a:extLst>
              <a:ext uri="{FF2B5EF4-FFF2-40B4-BE49-F238E27FC236}">
                <a16:creationId xmlns:a16="http://schemas.microsoft.com/office/drawing/2014/main" id="{7E6BBF37-23E2-473D-3C17-594CD481E745}"/>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44110" y="5848921"/>
            <a:ext cx="771525" cy="914400"/>
          </a:xfrm>
        </p:spPr>
      </p:pic>
      <p:sp>
        <p:nvSpPr>
          <p:cNvPr id="8" name="TextBox 7">
            <a:extLst>
              <a:ext uri="{FF2B5EF4-FFF2-40B4-BE49-F238E27FC236}">
                <a16:creationId xmlns:a16="http://schemas.microsoft.com/office/drawing/2014/main" id="{9850E631-E4F9-B9B5-5B19-0E94555B3D21}"/>
              </a:ext>
            </a:extLst>
          </p:cNvPr>
          <p:cNvSpPr txBox="1"/>
          <p:nvPr/>
        </p:nvSpPr>
        <p:spPr>
          <a:xfrm>
            <a:off x="0" y="6217131"/>
            <a:ext cx="1357737"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pic>
        <p:nvPicPr>
          <p:cNvPr id="3" name="Picture 2">
            <a:extLst>
              <a:ext uri="{FF2B5EF4-FFF2-40B4-BE49-F238E27FC236}">
                <a16:creationId xmlns:a16="http://schemas.microsoft.com/office/drawing/2014/main" id="{E791E4BB-7E3F-BF1C-715E-4C4DC4C3F1F7}"/>
              </a:ext>
            </a:extLst>
          </p:cNvPr>
          <p:cNvPicPr>
            <a:picLocks noChangeAspect="1"/>
          </p:cNvPicPr>
          <p:nvPr/>
        </p:nvPicPr>
        <p:blipFill rotWithShape="1">
          <a:blip r:embed="rId4"/>
          <a:srcRect l="41432" t="76635" r="47864" b="5890"/>
          <a:stretch/>
        </p:blipFill>
        <p:spPr>
          <a:xfrm>
            <a:off x="245189" y="5189510"/>
            <a:ext cx="1560364" cy="1432985"/>
          </a:xfrm>
          <a:prstGeom prst="ellipse">
            <a:avLst/>
          </a:prstGeom>
        </p:spPr>
      </p:pic>
      <p:sp>
        <p:nvSpPr>
          <p:cNvPr id="11" name="TextBox 10">
            <a:extLst>
              <a:ext uri="{FF2B5EF4-FFF2-40B4-BE49-F238E27FC236}">
                <a16:creationId xmlns:a16="http://schemas.microsoft.com/office/drawing/2014/main" id="{06620012-9094-3057-BFF8-27A70202F4BE}"/>
              </a:ext>
            </a:extLst>
          </p:cNvPr>
          <p:cNvSpPr txBox="1"/>
          <p:nvPr/>
        </p:nvSpPr>
        <p:spPr>
          <a:xfrm>
            <a:off x="5127701" y="1924769"/>
            <a:ext cx="7064299" cy="4401205"/>
          </a:xfrm>
          <a:prstGeom prst="rect">
            <a:avLst/>
          </a:prstGeom>
          <a:noFill/>
        </p:spPr>
        <p:txBody>
          <a:bodyPr wrap="square" rtlCol="0">
            <a:spAutoFit/>
          </a:bodyPr>
          <a:lstStyle/>
          <a:p>
            <a:pPr algn="ctr"/>
            <a:r>
              <a:rPr lang="en-US" sz="4000" b="0" i="0" dirty="0">
                <a:effectLst/>
                <a:highlight>
                  <a:srgbClr val="FFFFFF"/>
                </a:highlight>
                <a:latin typeface="Garamond" panose="02020404030301010803" pitchFamily="18" charset="0"/>
              </a:rPr>
              <a:t>My God, </a:t>
            </a:r>
          </a:p>
          <a:p>
            <a:pPr algn="ctr"/>
            <a:r>
              <a:rPr lang="en-US" sz="4000" dirty="0">
                <a:highlight>
                  <a:srgbClr val="FFFFFF"/>
                </a:highlight>
                <a:latin typeface="Garamond" panose="02020404030301010803" pitchFamily="18" charset="0"/>
              </a:rPr>
              <a:t>b</a:t>
            </a:r>
            <a:r>
              <a:rPr lang="en-US" sz="4000" b="0" i="0" dirty="0">
                <a:effectLst/>
                <a:highlight>
                  <a:srgbClr val="FFFFFF"/>
                </a:highlight>
                <a:latin typeface="Garamond" panose="02020404030301010803" pitchFamily="18" charset="0"/>
              </a:rPr>
              <a:t>ecause you are so good,</a:t>
            </a:r>
          </a:p>
          <a:p>
            <a:pPr algn="ctr"/>
            <a:r>
              <a:rPr lang="en-US" sz="4000" dirty="0">
                <a:highlight>
                  <a:srgbClr val="FFFFFF"/>
                </a:highlight>
                <a:latin typeface="Garamond" panose="02020404030301010803" pitchFamily="18" charset="0"/>
              </a:rPr>
              <a:t>I love you </a:t>
            </a:r>
          </a:p>
          <a:p>
            <a:pPr algn="ctr"/>
            <a:r>
              <a:rPr lang="en-US" sz="4000" dirty="0">
                <a:highlight>
                  <a:srgbClr val="FFFFFF"/>
                </a:highlight>
                <a:latin typeface="Garamond" panose="02020404030301010803" pitchFamily="18" charset="0"/>
              </a:rPr>
              <a:t>with all my heart, </a:t>
            </a:r>
          </a:p>
          <a:p>
            <a:pPr algn="ctr"/>
            <a:r>
              <a:rPr lang="en-US" sz="4000" dirty="0">
                <a:highlight>
                  <a:srgbClr val="FFFFFF"/>
                </a:highlight>
                <a:latin typeface="Garamond" panose="02020404030301010803" pitchFamily="18" charset="0"/>
              </a:rPr>
              <a:t>and for your sake,</a:t>
            </a:r>
          </a:p>
          <a:p>
            <a:pPr algn="ctr"/>
            <a:r>
              <a:rPr lang="en-US" sz="4000" dirty="0">
                <a:highlight>
                  <a:srgbClr val="FFFFFF"/>
                </a:highlight>
                <a:latin typeface="Garamond" panose="02020404030301010803" pitchFamily="18" charset="0"/>
              </a:rPr>
              <a:t>I love my </a:t>
            </a:r>
            <a:r>
              <a:rPr lang="en-US" sz="4000" dirty="0" err="1">
                <a:highlight>
                  <a:srgbClr val="FFFFFF"/>
                </a:highlight>
                <a:latin typeface="Garamond" panose="02020404030301010803" pitchFamily="18" charset="0"/>
              </a:rPr>
              <a:t>neighbour</a:t>
            </a:r>
            <a:r>
              <a:rPr lang="en-US" sz="4000" dirty="0">
                <a:highlight>
                  <a:srgbClr val="FFFFFF"/>
                </a:highlight>
                <a:latin typeface="Garamond" panose="02020404030301010803" pitchFamily="18" charset="0"/>
              </a:rPr>
              <a:t> </a:t>
            </a:r>
          </a:p>
          <a:p>
            <a:pPr algn="ctr"/>
            <a:r>
              <a:rPr lang="en-US" sz="4000" dirty="0">
                <a:highlight>
                  <a:srgbClr val="FFFFFF"/>
                </a:highlight>
                <a:latin typeface="Garamond" panose="02020404030301010803" pitchFamily="18" charset="0"/>
              </a:rPr>
              <a:t>as myself.</a:t>
            </a:r>
            <a:endParaRPr lang="en-GB" sz="4000" dirty="0">
              <a:latin typeface="Garamond" panose="02020404030301010803" pitchFamily="18" charset="0"/>
            </a:endParaRPr>
          </a:p>
        </p:txBody>
      </p:sp>
    </p:spTree>
    <p:extLst>
      <p:ext uri="{BB962C8B-B14F-4D97-AF65-F5344CB8AC3E}">
        <p14:creationId xmlns:p14="http://schemas.microsoft.com/office/powerpoint/2010/main" val="393362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enedictus">
            <a:extLst>
              <a:ext uri="{FF2B5EF4-FFF2-40B4-BE49-F238E27FC236}">
                <a16:creationId xmlns:a16="http://schemas.microsoft.com/office/drawing/2014/main" id="{9615FEA0-81D7-0B2D-8055-F3360039A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97" y="2104181"/>
            <a:ext cx="6723882" cy="3774339"/>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rgbClr val="2E75B6"/>
                </a:solidFill>
                <a:latin typeface="Garamond" panose="02020404030301010803" pitchFamily="18" charset="0"/>
              </a:rPr>
              <a:t>The Benedictus</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7265418" y="2575578"/>
            <a:ext cx="4852600" cy="2831544"/>
          </a:xfrm>
          <a:prstGeom prst="rect">
            <a:avLst/>
          </a:prstGeom>
          <a:noFill/>
        </p:spPr>
        <p:txBody>
          <a:bodyPr wrap="square" rtlCol="0">
            <a:spAutoFit/>
          </a:bodyPr>
          <a:lstStyle/>
          <a:p>
            <a:r>
              <a:rPr lang="en-US" sz="2000" b="0" i="0" dirty="0">
                <a:solidFill>
                  <a:srgbClr val="373737"/>
                </a:solidFill>
                <a:effectLst/>
                <a:latin typeface="Garamond" panose="02020404030301010803" pitchFamily="18" charset="0"/>
              </a:rPr>
              <a:t>Blessed be the Lord, the God of Israel;</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he has come to his people and set them free.</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He has raised up for us a mighty savior,</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born of the house of his servant David.</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Through his holy prophets </a:t>
            </a:r>
          </a:p>
          <a:p>
            <a:r>
              <a:rPr lang="en-US" sz="2000" b="0" i="0" dirty="0">
                <a:solidFill>
                  <a:srgbClr val="373737"/>
                </a:solidFill>
                <a:effectLst/>
                <a:latin typeface="Garamond" panose="02020404030301010803" pitchFamily="18" charset="0"/>
              </a:rPr>
              <a:t>he promised of old</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that he would save us from our enemies,</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from the hands of all who hate us ….</a:t>
            </a:r>
            <a:br>
              <a:rPr lang="en-US" dirty="0"/>
            </a:br>
            <a:endParaRPr lang="en-GB" dirty="0"/>
          </a:p>
        </p:txBody>
      </p:sp>
      <p:pic>
        <p:nvPicPr>
          <p:cNvPr id="8" name="Picture 2" descr="The Benedictus">
            <a:extLst>
              <a:ext uri="{FF2B5EF4-FFF2-40B4-BE49-F238E27FC236}">
                <a16:creationId xmlns:a16="http://schemas.microsoft.com/office/drawing/2014/main" id="{240DFDD3-C7CD-2515-EA27-C86D169BB6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31" t="64879" b="8507"/>
          <a:stretch/>
        </p:blipFill>
        <p:spPr bwMode="auto">
          <a:xfrm>
            <a:off x="5943600" y="4850213"/>
            <a:ext cx="1019979" cy="100448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E3C03768-9E89-6139-CF37-336F95C053B0}"/>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15051B5-EA9D-3325-8523-6A256D39CBEC}"/>
              </a:ext>
            </a:extLst>
          </p:cNvPr>
          <p:cNvPicPr>
            <a:picLocks noChangeAspect="1"/>
          </p:cNvPicPr>
          <p:nvPr/>
        </p:nvPicPr>
        <p:blipFill rotWithShape="1">
          <a:blip r:embed="rId4"/>
          <a:srcRect l="41432" t="76635" r="47864" b="5890"/>
          <a:stretch/>
        </p:blipFill>
        <p:spPr>
          <a:xfrm>
            <a:off x="239697" y="5233703"/>
            <a:ext cx="1560364" cy="1432985"/>
          </a:xfrm>
          <a:prstGeom prst="ellipse">
            <a:avLst/>
          </a:prstGeom>
        </p:spPr>
      </p:pic>
    </p:spTree>
    <p:extLst>
      <p:ext uri="{BB962C8B-B14F-4D97-AF65-F5344CB8AC3E}">
        <p14:creationId xmlns:p14="http://schemas.microsoft.com/office/powerpoint/2010/main" val="18441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6421020" y="2406094"/>
            <a:ext cx="6889071" cy="3724096"/>
          </a:xfrm>
          <a:prstGeom prst="rect">
            <a:avLst/>
          </a:prstGeom>
          <a:noFill/>
        </p:spPr>
        <p:txBody>
          <a:bodyPr wrap="square" rtlCol="0">
            <a:spAutoFit/>
          </a:bodyPr>
          <a:lstStyle/>
          <a:p>
            <a:pPr algn="l"/>
            <a:r>
              <a:rPr lang="en-US" sz="2000" b="0" i="1" dirty="0">
                <a:solidFill>
                  <a:srgbClr val="202122"/>
                </a:solidFill>
                <a:effectLst/>
                <a:latin typeface="Garamond" panose="02020404030301010803" pitchFamily="18" charset="0"/>
              </a:rPr>
              <a:t>℣</a:t>
            </a:r>
            <a:r>
              <a:rPr lang="en-US" sz="2000" b="0" i="0" dirty="0">
                <a:solidFill>
                  <a:srgbClr val="202122"/>
                </a:solidFill>
                <a:effectLst/>
                <a:latin typeface="Garamond" panose="02020404030301010803" pitchFamily="18" charset="0"/>
              </a:rPr>
              <a:t>. The Angel of the Lord declared unto Mary,</a:t>
            </a:r>
            <a:br>
              <a:rPr lang="en-US" sz="2000" b="0" i="0" dirty="0">
                <a:solidFill>
                  <a:srgbClr val="202122"/>
                </a:solidFill>
                <a:effectLst/>
                <a:latin typeface="Garamond" panose="02020404030301010803" pitchFamily="18" charset="0"/>
              </a:rPr>
            </a:br>
            <a:r>
              <a:rPr lang="en-US" sz="2000" b="0" i="1" dirty="0">
                <a:solidFill>
                  <a:srgbClr val="202122"/>
                </a:solidFill>
                <a:effectLst/>
                <a:latin typeface="Garamond" panose="02020404030301010803" pitchFamily="18" charset="0"/>
              </a:rPr>
              <a:t>℟</a:t>
            </a:r>
            <a:r>
              <a:rPr lang="en-US" sz="2000" b="0" i="0" dirty="0">
                <a:solidFill>
                  <a:srgbClr val="202122"/>
                </a:solidFill>
                <a:effectLst/>
                <a:latin typeface="Garamond" panose="02020404030301010803" pitchFamily="18" charset="0"/>
              </a:rPr>
              <a:t>. And she conceived of the Holy Spirit. </a:t>
            </a:r>
          </a:p>
          <a:p>
            <a:pPr algn="l"/>
            <a:r>
              <a:rPr lang="en-US" sz="2000" b="0" i="0" dirty="0">
                <a:solidFill>
                  <a:srgbClr val="202122"/>
                </a:solidFill>
                <a:effectLst/>
                <a:latin typeface="Garamond" panose="02020404030301010803" pitchFamily="18" charset="0"/>
              </a:rPr>
              <a:t>Hail Mary, full of grace; the LORD is with thee … </a:t>
            </a:r>
          </a:p>
          <a:p>
            <a:pPr algn="l"/>
            <a:endParaRPr lang="en-US" sz="2000" dirty="0">
              <a:solidFill>
                <a:srgbClr val="202122"/>
              </a:solidFill>
              <a:latin typeface="Garamond" panose="02020404030301010803" pitchFamily="18" charset="0"/>
            </a:endParaRPr>
          </a:p>
          <a:p>
            <a:pPr algn="l"/>
            <a:r>
              <a:rPr lang="en-US" sz="2000" b="0" i="1" dirty="0">
                <a:solidFill>
                  <a:srgbClr val="202122"/>
                </a:solidFill>
                <a:effectLst/>
                <a:latin typeface="Garamond" panose="02020404030301010803" pitchFamily="18" charset="0"/>
              </a:rPr>
              <a:t>℣</a:t>
            </a:r>
            <a:r>
              <a:rPr lang="en-US" sz="2000" b="0" i="0" dirty="0">
                <a:solidFill>
                  <a:srgbClr val="202122"/>
                </a:solidFill>
                <a:effectLst/>
                <a:latin typeface="Garamond" panose="02020404030301010803" pitchFamily="18" charset="0"/>
              </a:rPr>
              <a:t>. Behold the handmaid of the LORD.</a:t>
            </a:r>
            <a:br>
              <a:rPr lang="en-US" sz="2000" b="0" i="0" dirty="0">
                <a:solidFill>
                  <a:srgbClr val="202122"/>
                </a:solidFill>
                <a:effectLst/>
                <a:latin typeface="Garamond" panose="02020404030301010803" pitchFamily="18" charset="0"/>
              </a:rPr>
            </a:br>
            <a:r>
              <a:rPr lang="en-US" sz="2000" b="0" i="1" dirty="0">
                <a:solidFill>
                  <a:srgbClr val="202122"/>
                </a:solidFill>
                <a:effectLst/>
                <a:latin typeface="Garamond" panose="02020404030301010803" pitchFamily="18" charset="0"/>
              </a:rPr>
              <a:t>℟</a:t>
            </a:r>
            <a:r>
              <a:rPr lang="en-US" sz="2000" b="0" i="0" dirty="0">
                <a:solidFill>
                  <a:srgbClr val="202122"/>
                </a:solidFill>
                <a:effectLst/>
                <a:latin typeface="Garamond" panose="02020404030301010803" pitchFamily="18" charset="0"/>
              </a:rPr>
              <a:t>. Be it done unto me according to thy word.</a:t>
            </a:r>
          </a:p>
          <a:p>
            <a:pPr algn="l"/>
            <a:r>
              <a:rPr lang="en-US" sz="2000" b="0" i="0" dirty="0">
                <a:solidFill>
                  <a:srgbClr val="202122"/>
                </a:solidFill>
                <a:effectLst/>
                <a:latin typeface="Garamond" panose="02020404030301010803" pitchFamily="18" charset="0"/>
              </a:rPr>
              <a:t>Hail Mary, full of grace; the LORD is with thee ….: </a:t>
            </a:r>
          </a:p>
          <a:p>
            <a:pPr algn="l"/>
            <a:endParaRPr lang="en-US" sz="2000" dirty="0">
              <a:solidFill>
                <a:srgbClr val="202122"/>
              </a:solidFill>
              <a:latin typeface="Garamond" panose="02020404030301010803" pitchFamily="18" charset="0"/>
            </a:endParaRPr>
          </a:p>
          <a:p>
            <a:pPr algn="l"/>
            <a:r>
              <a:rPr lang="en-US" sz="2000" b="0" i="1" dirty="0">
                <a:solidFill>
                  <a:srgbClr val="202122"/>
                </a:solidFill>
                <a:effectLst/>
                <a:latin typeface="Garamond" panose="02020404030301010803" pitchFamily="18" charset="0"/>
              </a:rPr>
              <a:t>℣</a:t>
            </a:r>
            <a:r>
              <a:rPr lang="en-US" sz="2000" b="0" i="0" dirty="0">
                <a:solidFill>
                  <a:srgbClr val="202122"/>
                </a:solidFill>
                <a:effectLst/>
                <a:latin typeface="Garamond" panose="02020404030301010803" pitchFamily="18" charset="0"/>
              </a:rPr>
              <a:t>. And the Word was made flesh.</a:t>
            </a:r>
            <a:br>
              <a:rPr lang="en-US" sz="2000" b="0" i="0" dirty="0">
                <a:solidFill>
                  <a:srgbClr val="202122"/>
                </a:solidFill>
                <a:effectLst/>
                <a:latin typeface="Garamond" panose="02020404030301010803" pitchFamily="18" charset="0"/>
              </a:rPr>
            </a:br>
            <a:r>
              <a:rPr lang="en-US" sz="2000" b="0" i="1" dirty="0">
                <a:solidFill>
                  <a:srgbClr val="202122"/>
                </a:solidFill>
                <a:effectLst/>
                <a:latin typeface="Garamond" panose="02020404030301010803" pitchFamily="18" charset="0"/>
              </a:rPr>
              <a:t>℟</a:t>
            </a:r>
            <a:r>
              <a:rPr lang="en-US" sz="2000" b="0" i="0" dirty="0">
                <a:solidFill>
                  <a:srgbClr val="202122"/>
                </a:solidFill>
                <a:effectLst/>
                <a:latin typeface="Garamond" panose="02020404030301010803" pitchFamily="18" charset="0"/>
              </a:rPr>
              <a:t>. And dwelt among us …</a:t>
            </a:r>
          </a:p>
          <a:p>
            <a:br>
              <a:rPr lang="en-US" dirty="0"/>
            </a:br>
            <a:endParaRPr lang="en-GB" dirty="0"/>
          </a:p>
        </p:txBody>
      </p:sp>
      <p:pic>
        <p:nvPicPr>
          <p:cNvPr id="3074" name="Picture 2" descr="Angelus - Wikipedia">
            <a:extLst>
              <a:ext uri="{FF2B5EF4-FFF2-40B4-BE49-F238E27FC236}">
                <a16:creationId xmlns:a16="http://schemas.microsoft.com/office/drawing/2014/main" id="{8D2DAC97-2967-852B-39DB-1DDF62A9AA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697" y="1791960"/>
            <a:ext cx="5531285" cy="45996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rgbClr val="2E75B6"/>
                </a:solidFill>
                <a:latin typeface="Garamond" panose="02020404030301010803" pitchFamily="18" charset="0"/>
              </a:rPr>
              <a:t>The Angelus</a:t>
            </a:r>
            <a:endParaRPr lang="en-GB" sz="6000" b="1" dirty="0">
              <a:solidFill>
                <a:srgbClr val="2E75B6"/>
              </a:solidFill>
              <a:latin typeface="Garamond" panose="02020404030301010803" pitchFamily="18" charset="0"/>
            </a:endParaRPr>
          </a:p>
        </p:txBody>
      </p:sp>
      <p:sp>
        <p:nvSpPr>
          <p:cNvPr id="4" name="Oval 3">
            <a:extLst>
              <a:ext uri="{FF2B5EF4-FFF2-40B4-BE49-F238E27FC236}">
                <a16:creationId xmlns:a16="http://schemas.microsoft.com/office/drawing/2014/main" id="{F2F2FC11-623F-A7B6-8362-742E7776E9F0}"/>
              </a:ext>
            </a:extLst>
          </p:cNvPr>
          <p:cNvSpPr/>
          <p:nvPr/>
        </p:nvSpPr>
        <p:spPr>
          <a:xfrm>
            <a:off x="123642"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44C8055-78C4-F625-A87A-B3AEFDC410CF}"/>
              </a:ext>
            </a:extLst>
          </p:cNvPr>
          <p:cNvPicPr>
            <a:picLocks noChangeAspect="1"/>
          </p:cNvPicPr>
          <p:nvPr/>
        </p:nvPicPr>
        <p:blipFill rotWithShape="1">
          <a:blip r:embed="rId4"/>
          <a:srcRect l="41432" t="76635" r="47864" b="5890"/>
          <a:stretch/>
        </p:blipFill>
        <p:spPr>
          <a:xfrm>
            <a:off x="200155" y="5233703"/>
            <a:ext cx="1560364" cy="1432985"/>
          </a:xfrm>
          <a:prstGeom prst="ellipse">
            <a:avLst/>
          </a:prstGeom>
        </p:spPr>
      </p:pic>
    </p:spTree>
    <p:extLst>
      <p:ext uri="{BB962C8B-B14F-4D97-AF65-F5344CB8AC3E}">
        <p14:creationId xmlns:p14="http://schemas.microsoft.com/office/powerpoint/2010/main" val="393148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w to Pray the Lord's Prayer (Our Father Prayer) – Hallow: Catholic  Meditation App">
            <a:extLst>
              <a:ext uri="{FF2B5EF4-FFF2-40B4-BE49-F238E27FC236}">
                <a16:creationId xmlns:a16="http://schemas.microsoft.com/office/drawing/2014/main" id="{251FB2D0-0809-AF9C-3D72-63C28FC51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84" t="18131" r="21339" b="-175"/>
          <a:stretch/>
        </p:blipFill>
        <p:spPr bwMode="auto">
          <a:xfrm>
            <a:off x="239697" y="1962311"/>
            <a:ext cx="5713414" cy="400109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6102765" y="1974157"/>
            <a:ext cx="5713414" cy="4154984"/>
          </a:xfrm>
          <a:prstGeom prst="rect">
            <a:avLst/>
          </a:prstGeom>
          <a:noFill/>
        </p:spPr>
        <p:txBody>
          <a:bodyPr wrap="square" rtlCol="0">
            <a:spAutoFit/>
          </a:bodyPr>
          <a:lstStyle/>
          <a:p>
            <a:pPr algn="ctr"/>
            <a:r>
              <a:rPr lang="en-GB" sz="2400" dirty="0">
                <a:latin typeface="Garamond" panose="02020404030301010803" pitchFamily="18" charset="0"/>
              </a:rPr>
              <a:t>Our Father,</a:t>
            </a:r>
          </a:p>
          <a:p>
            <a:pPr algn="ctr"/>
            <a:r>
              <a:rPr lang="en-GB" sz="2400" dirty="0">
                <a:latin typeface="Garamond" panose="02020404030301010803" pitchFamily="18" charset="0"/>
              </a:rPr>
              <a:t>Who art in Heaven,</a:t>
            </a:r>
          </a:p>
          <a:p>
            <a:pPr algn="ctr"/>
            <a:r>
              <a:rPr lang="en-GB" sz="2400" dirty="0">
                <a:latin typeface="Garamond" panose="02020404030301010803" pitchFamily="18" charset="0"/>
              </a:rPr>
              <a:t>Hallowed be Thy name.</a:t>
            </a:r>
          </a:p>
          <a:p>
            <a:pPr algn="ctr"/>
            <a:r>
              <a:rPr lang="en-GB" sz="2400" dirty="0">
                <a:latin typeface="Garamond" panose="02020404030301010803" pitchFamily="18" charset="0"/>
              </a:rPr>
              <a:t>Thy Kingdom come, </a:t>
            </a:r>
          </a:p>
          <a:p>
            <a:pPr algn="ctr"/>
            <a:r>
              <a:rPr lang="en-GB" sz="2400" dirty="0">
                <a:latin typeface="Garamond" panose="02020404030301010803" pitchFamily="18" charset="0"/>
              </a:rPr>
              <a:t>Thy Will be done on earth as it is </a:t>
            </a:r>
            <a:r>
              <a:rPr lang="en-GB" sz="2400">
                <a:latin typeface="Garamond" panose="02020404030301010803" pitchFamily="18" charset="0"/>
              </a:rPr>
              <a:t>in Heaven</a:t>
            </a:r>
            <a:r>
              <a:rPr lang="en-GB" sz="2400" dirty="0">
                <a:latin typeface="Garamond" panose="02020404030301010803" pitchFamily="18" charset="0"/>
              </a:rPr>
              <a:t>.</a:t>
            </a:r>
          </a:p>
          <a:p>
            <a:pPr algn="ctr"/>
            <a:r>
              <a:rPr lang="en-GB" sz="2400" dirty="0">
                <a:latin typeface="Garamond" panose="02020404030301010803" pitchFamily="18" charset="0"/>
              </a:rPr>
              <a:t>Give us this day our daily bread, </a:t>
            </a:r>
          </a:p>
          <a:p>
            <a:pPr algn="ctr"/>
            <a:r>
              <a:rPr lang="en-GB" sz="2400" dirty="0">
                <a:latin typeface="Garamond" panose="02020404030301010803" pitchFamily="18" charset="0"/>
              </a:rPr>
              <a:t>and forgive us our trespasses, </a:t>
            </a:r>
          </a:p>
          <a:p>
            <a:pPr algn="ctr"/>
            <a:r>
              <a:rPr lang="en-GB" sz="2400" dirty="0">
                <a:latin typeface="Garamond" panose="02020404030301010803" pitchFamily="18" charset="0"/>
              </a:rPr>
              <a:t>as we forgive those who trespass against us, and lead us not into temptation, </a:t>
            </a:r>
          </a:p>
          <a:p>
            <a:pPr algn="ctr"/>
            <a:r>
              <a:rPr lang="en-GB" sz="2400" dirty="0">
                <a:latin typeface="Garamond" panose="02020404030301010803" pitchFamily="18" charset="0"/>
              </a:rPr>
              <a:t>but deliver us from evil. </a:t>
            </a:r>
          </a:p>
          <a:p>
            <a:pPr algn="ctr"/>
            <a:r>
              <a:rPr lang="en-GB" sz="2400" dirty="0">
                <a:latin typeface="Garamond" panose="02020404030301010803" pitchFamily="18" charset="0"/>
              </a:rPr>
              <a:t>Amen</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Our</a:t>
            </a:r>
            <a:r>
              <a:rPr lang="en-US" sz="6000" b="1" dirty="0">
                <a:solidFill>
                  <a:schemeClr val="accent1">
                    <a:lumMod val="75000"/>
                  </a:schemeClr>
                </a:solidFill>
                <a:latin typeface="Garamond" panose="02020404030301010803" pitchFamily="18" charset="0"/>
              </a:rPr>
              <a:t> Father</a:t>
            </a:r>
            <a:endParaRPr lang="en-GB" sz="6000" b="1" dirty="0">
              <a:solidFill>
                <a:schemeClr val="accent1">
                  <a:lumMod val="75000"/>
                </a:schemeClr>
              </a:solidFill>
              <a:latin typeface="Garamond" panose="02020404030301010803" pitchFamily="18" charset="0"/>
            </a:endParaRPr>
          </a:p>
        </p:txBody>
      </p:sp>
      <p:sp>
        <p:nvSpPr>
          <p:cNvPr id="4" name="Oval 3">
            <a:extLst>
              <a:ext uri="{FF2B5EF4-FFF2-40B4-BE49-F238E27FC236}">
                <a16:creationId xmlns:a16="http://schemas.microsoft.com/office/drawing/2014/main" id="{B472782F-48BA-321D-7C7F-C4254763251F}"/>
              </a:ext>
            </a:extLst>
          </p:cNvPr>
          <p:cNvSpPr/>
          <p:nvPr/>
        </p:nvSpPr>
        <p:spPr>
          <a:xfrm>
            <a:off x="194491" y="5175682"/>
            <a:ext cx="1650775" cy="16169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8CB01A0-C996-12B7-4099-B3CE64416AF8}"/>
              </a:ext>
            </a:extLst>
          </p:cNvPr>
          <p:cNvPicPr>
            <a:picLocks noChangeAspect="1"/>
          </p:cNvPicPr>
          <p:nvPr/>
        </p:nvPicPr>
        <p:blipFill rotWithShape="1">
          <a:blip r:embed="rId4"/>
          <a:srcRect l="41432" t="76635" r="47864" b="5890"/>
          <a:stretch/>
        </p:blipFill>
        <p:spPr>
          <a:xfrm>
            <a:off x="239697" y="5246913"/>
            <a:ext cx="1560364" cy="1432985"/>
          </a:xfrm>
          <a:prstGeom prst="ellipse">
            <a:avLst/>
          </a:prstGeom>
        </p:spPr>
      </p:pic>
    </p:spTree>
    <p:extLst>
      <p:ext uri="{BB962C8B-B14F-4D97-AF65-F5344CB8AC3E}">
        <p14:creationId xmlns:p14="http://schemas.microsoft.com/office/powerpoint/2010/main" val="3852503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6238889" y="2071127"/>
            <a:ext cx="6889071" cy="4093428"/>
          </a:xfrm>
          <a:prstGeom prst="rect">
            <a:avLst/>
          </a:prstGeom>
          <a:noFill/>
        </p:spPr>
        <p:txBody>
          <a:bodyPr wrap="square" rtlCol="0">
            <a:spAutoFit/>
          </a:bodyPr>
          <a:lstStyle/>
          <a:p>
            <a:pPr algn="l"/>
            <a:r>
              <a:rPr lang="en-US" sz="2000" b="0" i="0" dirty="0">
                <a:solidFill>
                  <a:srgbClr val="202122"/>
                </a:solidFill>
                <a:effectLst/>
                <a:latin typeface="Garamond" panose="02020404030301010803" pitchFamily="18" charset="0"/>
              </a:rPr>
              <a:t>Hail, holy Queen, Mother of Mercy,</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Hail our life, our sweetness and our hope.</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To thee do we cry,</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Poor banished children of Eve;</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To thee do we send up our sighs,</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Mourning and weeping in this valley of tears.</a:t>
            </a:r>
            <a:br>
              <a:rPr lang="en-US" sz="2000" dirty="0">
                <a:latin typeface="Garamond" panose="02020404030301010803" pitchFamily="18" charset="0"/>
              </a:rPr>
            </a:b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Turn then, most gracious advocate,</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Thine eyes of mercy toward us;</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And after this our exile,</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Show unto us the blessed fruit of thy womb, Jesus.</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O clement, O loving,</a:t>
            </a:r>
            <a:br>
              <a:rPr lang="en-US" sz="2000" dirty="0">
                <a:latin typeface="Garamond" panose="02020404030301010803" pitchFamily="18" charset="0"/>
              </a:rPr>
            </a:br>
            <a:r>
              <a:rPr lang="en-US" sz="2000" b="0" i="0" dirty="0">
                <a:solidFill>
                  <a:srgbClr val="202122"/>
                </a:solidFill>
                <a:effectLst/>
                <a:latin typeface="Garamond" panose="02020404030301010803" pitchFamily="18" charset="0"/>
              </a:rPr>
              <a:t>O sweet Virgin Mary …</a:t>
            </a:r>
            <a:endParaRPr lang="en-GB" dirty="0">
              <a:latin typeface="Garamond" panose="02020404030301010803" pitchFamily="18" charset="0"/>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H</a:t>
            </a:r>
            <a:r>
              <a:rPr lang="en-GB" sz="6000" b="1" dirty="0">
                <a:solidFill>
                  <a:srgbClr val="2E75B6"/>
                </a:solidFill>
                <a:latin typeface="Garamond" panose="02020404030301010803" pitchFamily="18" charset="0"/>
              </a:rPr>
              <a:t>ail Holy Queen</a:t>
            </a:r>
          </a:p>
        </p:txBody>
      </p:sp>
      <p:pic>
        <p:nvPicPr>
          <p:cNvPr id="4098" name="Picture 2" descr="Zaragoza,,Spain,-,March,1,,2018:,The,Painting,Of,Madonna">
            <a:extLst>
              <a:ext uri="{FF2B5EF4-FFF2-40B4-BE49-F238E27FC236}">
                <a16:creationId xmlns:a16="http://schemas.microsoft.com/office/drawing/2014/main" id="{C7470BD9-4442-5F2F-28F4-4BE454A8E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51" y="1937967"/>
            <a:ext cx="3556448" cy="47419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8CB01A0-C996-12B7-4099-B3CE64416AF8}"/>
              </a:ext>
            </a:extLst>
          </p:cNvPr>
          <p:cNvPicPr>
            <a:picLocks noChangeAspect="1"/>
          </p:cNvPicPr>
          <p:nvPr/>
        </p:nvPicPr>
        <p:blipFill rotWithShape="1">
          <a:blip r:embed="rId4"/>
          <a:srcRect l="41432" t="76635" r="47864" b="5890"/>
          <a:stretch/>
        </p:blipFill>
        <p:spPr>
          <a:xfrm>
            <a:off x="239697" y="5246913"/>
            <a:ext cx="1560364" cy="1432985"/>
          </a:xfrm>
          <a:prstGeom prst="ellipse">
            <a:avLst/>
          </a:prstGeom>
        </p:spPr>
      </p:pic>
    </p:spTree>
    <p:extLst>
      <p:ext uri="{BB962C8B-B14F-4D97-AF65-F5344CB8AC3E}">
        <p14:creationId xmlns:p14="http://schemas.microsoft.com/office/powerpoint/2010/main" val="932750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6892032" y="2001366"/>
            <a:ext cx="6889071" cy="4401205"/>
          </a:xfrm>
          <a:prstGeom prst="rect">
            <a:avLst/>
          </a:prstGeom>
          <a:noFill/>
        </p:spPr>
        <p:txBody>
          <a:bodyPr wrap="square" rtlCol="0">
            <a:spAutoFit/>
          </a:bodyPr>
          <a:lstStyle/>
          <a:p>
            <a:pPr algn="l"/>
            <a:r>
              <a:rPr lang="en-US" sz="2000" b="0" i="0" dirty="0">
                <a:solidFill>
                  <a:srgbClr val="373737"/>
                </a:solidFill>
                <a:effectLst/>
                <a:latin typeface="Garamond" panose="02020404030301010803" pitchFamily="18" charset="0"/>
              </a:rPr>
              <a:t>Remember, O most gracious Virgin Mary,</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that never was it known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that anyone who fled to thy protection,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implored thy help, or sought thy intercession,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was left unaided.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Inspired by this confidence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I fly unto thee,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O Virgin of virgins, my Mother.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To thee do I come, before thee I stand,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sinful and sorrowful.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O Mother of the Word Incarnate,</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despise not my petitions,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but in thy mercy hear and answer me. </a:t>
            </a:r>
            <a:br>
              <a:rPr lang="en-US" sz="2000" dirty="0">
                <a:latin typeface="Garamond" panose="02020404030301010803" pitchFamily="18" charset="0"/>
              </a:rPr>
            </a:br>
            <a:r>
              <a:rPr lang="en-US" sz="2000" b="0" i="0" dirty="0">
                <a:solidFill>
                  <a:srgbClr val="373737"/>
                </a:solidFill>
                <a:effectLst/>
                <a:latin typeface="Garamond" panose="02020404030301010803" pitchFamily="18" charset="0"/>
              </a:rPr>
              <a:t>Amen.</a:t>
            </a:r>
            <a:endParaRPr lang="en-GB" dirty="0">
              <a:latin typeface="Garamond" panose="02020404030301010803" pitchFamily="18" charset="0"/>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The </a:t>
            </a:r>
            <a:r>
              <a:rPr lang="en-US" sz="6000" b="1" dirty="0" err="1">
                <a:solidFill>
                  <a:srgbClr val="2E75B6"/>
                </a:solidFill>
                <a:latin typeface="Garamond" panose="02020404030301010803" pitchFamily="18" charset="0"/>
              </a:rPr>
              <a:t>Memorare</a:t>
            </a:r>
            <a:endParaRPr lang="en-GB" sz="6000" b="1" dirty="0">
              <a:solidFill>
                <a:srgbClr val="2E75B6"/>
              </a:solidFill>
              <a:latin typeface="Garamond" panose="02020404030301010803" pitchFamily="18" charset="0"/>
            </a:endParaRPr>
          </a:p>
        </p:txBody>
      </p:sp>
      <p:pic>
        <p:nvPicPr>
          <p:cNvPr id="5124" name="Picture 4" descr="The Blessed Virgin Mary Untier of Knots | Thinking Faith: The online  journal of the Jesuits in Britain">
            <a:extLst>
              <a:ext uri="{FF2B5EF4-FFF2-40B4-BE49-F238E27FC236}">
                <a16:creationId xmlns:a16="http://schemas.microsoft.com/office/drawing/2014/main" id="{4CEB0E25-F027-1294-1F7A-C4572FE707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48"/>
          <a:stretch/>
        </p:blipFill>
        <p:spPr bwMode="auto">
          <a:xfrm>
            <a:off x="239697" y="2206481"/>
            <a:ext cx="6076909" cy="418512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C86C1D7-EFAD-2068-80E0-B4790C442770}"/>
              </a:ext>
            </a:extLst>
          </p:cNvPr>
          <p:cNvSpPr/>
          <p:nvPr/>
        </p:nvSpPr>
        <p:spPr>
          <a:xfrm>
            <a:off x="86671"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6936557-74AD-D3EB-FFAC-F74BFEC40C4D}"/>
              </a:ext>
            </a:extLst>
          </p:cNvPr>
          <p:cNvPicPr>
            <a:picLocks noChangeAspect="1"/>
          </p:cNvPicPr>
          <p:nvPr/>
        </p:nvPicPr>
        <p:blipFill rotWithShape="1">
          <a:blip r:embed="rId4"/>
          <a:srcRect l="41432" t="76635" r="47864" b="5890"/>
          <a:stretch/>
        </p:blipFill>
        <p:spPr>
          <a:xfrm>
            <a:off x="163184" y="5233703"/>
            <a:ext cx="1560364" cy="1432985"/>
          </a:xfrm>
          <a:prstGeom prst="ellipse">
            <a:avLst/>
          </a:prstGeom>
        </p:spPr>
      </p:pic>
    </p:spTree>
    <p:extLst>
      <p:ext uri="{BB962C8B-B14F-4D97-AF65-F5344CB8AC3E}">
        <p14:creationId xmlns:p14="http://schemas.microsoft.com/office/powerpoint/2010/main" val="3618406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ly Family depiction at Immaculate Conception Cathedral, Dili, East Timor. Photo: By Kok Leng Yeo/flickr.com CC BY 2.0">
            <a:extLst>
              <a:ext uri="{FF2B5EF4-FFF2-40B4-BE49-F238E27FC236}">
                <a16:creationId xmlns:a16="http://schemas.microsoft.com/office/drawing/2014/main" id="{2B816B9F-3416-9942-68F1-DECD2A061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01" y="1887823"/>
            <a:ext cx="6049858" cy="47346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061944" y="5848921"/>
            <a:ext cx="1544637"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80300" y="277029"/>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sz="6000" b="1" dirty="0">
                <a:solidFill>
                  <a:schemeClr val="accent1">
                    <a:lumMod val="75000"/>
                  </a:schemeClr>
                </a:solidFill>
                <a:latin typeface="Garamond" panose="02020404030301010803" pitchFamily="18" charset="0"/>
              </a:rPr>
              <a:t>Jesus, Mary and Joseph</a:t>
            </a:r>
          </a:p>
        </p:txBody>
      </p:sp>
      <p:sp>
        <p:nvSpPr>
          <p:cNvPr id="4" name="Oval 3">
            <a:extLst>
              <a:ext uri="{FF2B5EF4-FFF2-40B4-BE49-F238E27FC236}">
                <a16:creationId xmlns:a16="http://schemas.microsoft.com/office/drawing/2014/main" id="{7E6BBF37-23E2-473D-3C17-594CD481E745}"/>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44110" y="5848921"/>
            <a:ext cx="771525" cy="914400"/>
          </a:xfrm>
        </p:spPr>
      </p:pic>
      <p:sp>
        <p:nvSpPr>
          <p:cNvPr id="8" name="TextBox 7">
            <a:extLst>
              <a:ext uri="{FF2B5EF4-FFF2-40B4-BE49-F238E27FC236}">
                <a16:creationId xmlns:a16="http://schemas.microsoft.com/office/drawing/2014/main" id="{9850E631-E4F9-B9B5-5B19-0E94555B3D21}"/>
              </a:ext>
            </a:extLst>
          </p:cNvPr>
          <p:cNvSpPr txBox="1"/>
          <p:nvPr/>
        </p:nvSpPr>
        <p:spPr>
          <a:xfrm>
            <a:off x="0" y="6217131"/>
            <a:ext cx="1357737"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pic>
        <p:nvPicPr>
          <p:cNvPr id="3" name="Picture 2">
            <a:extLst>
              <a:ext uri="{FF2B5EF4-FFF2-40B4-BE49-F238E27FC236}">
                <a16:creationId xmlns:a16="http://schemas.microsoft.com/office/drawing/2014/main" id="{E791E4BB-7E3F-BF1C-715E-4C4DC4C3F1F7}"/>
              </a:ext>
            </a:extLst>
          </p:cNvPr>
          <p:cNvPicPr>
            <a:picLocks noChangeAspect="1"/>
          </p:cNvPicPr>
          <p:nvPr/>
        </p:nvPicPr>
        <p:blipFill rotWithShape="1">
          <a:blip r:embed="rId4"/>
          <a:srcRect l="41432" t="76635" r="47864" b="5890"/>
          <a:stretch/>
        </p:blipFill>
        <p:spPr>
          <a:xfrm>
            <a:off x="245189" y="5189510"/>
            <a:ext cx="1560364" cy="1432985"/>
          </a:xfrm>
          <a:prstGeom prst="ellipse">
            <a:avLst/>
          </a:prstGeom>
        </p:spPr>
      </p:pic>
      <p:sp>
        <p:nvSpPr>
          <p:cNvPr id="11" name="TextBox 10">
            <a:extLst>
              <a:ext uri="{FF2B5EF4-FFF2-40B4-BE49-F238E27FC236}">
                <a16:creationId xmlns:a16="http://schemas.microsoft.com/office/drawing/2014/main" id="{06620012-9094-3057-BFF8-27A70202F4BE}"/>
              </a:ext>
            </a:extLst>
          </p:cNvPr>
          <p:cNvSpPr txBox="1"/>
          <p:nvPr/>
        </p:nvSpPr>
        <p:spPr>
          <a:xfrm>
            <a:off x="6328059" y="2087463"/>
            <a:ext cx="5844197" cy="4770537"/>
          </a:xfrm>
          <a:prstGeom prst="rect">
            <a:avLst/>
          </a:prstGeom>
          <a:noFill/>
        </p:spPr>
        <p:txBody>
          <a:bodyPr wrap="square" rtlCol="0">
            <a:spAutoFit/>
          </a:bodyPr>
          <a:lstStyle/>
          <a:p>
            <a:pPr algn="ctr"/>
            <a:r>
              <a:rPr lang="en-US" sz="3200" b="0" i="0" dirty="0">
                <a:effectLst/>
                <a:highlight>
                  <a:srgbClr val="FFFFFF"/>
                </a:highlight>
                <a:latin typeface="Garamond" panose="02020404030301010803" pitchFamily="18" charset="0"/>
              </a:rPr>
              <a:t>Jesus, Mary and Joseph, </a:t>
            </a:r>
          </a:p>
          <a:p>
            <a:pPr algn="ctr"/>
            <a:r>
              <a:rPr lang="en-US" sz="3200" b="0" i="0" dirty="0">
                <a:effectLst/>
                <a:highlight>
                  <a:srgbClr val="FFFFFF"/>
                </a:highlight>
                <a:latin typeface="Garamond" panose="02020404030301010803" pitchFamily="18" charset="0"/>
              </a:rPr>
              <a:t>I give you my heart and my soul.</a:t>
            </a:r>
          </a:p>
          <a:p>
            <a:pPr algn="ctr"/>
            <a:r>
              <a:rPr lang="en-US" sz="3200" b="0" i="0" dirty="0">
                <a:effectLst/>
                <a:highlight>
                  <a:srgbClr val="FFFFFF"/>
                </a:highlight>
                <a:latin typeface="Garamond" panose="02020404030301010803" pitchFamily="18" charset="0"/>
              </a:rPr>
              <a:t>Jesus, Mary and Joseph, </a:t>
            </a:r>
          </a:p>
          <a:p>
            <a:pPr algn="ctr"/>
            <a:r>
              <a:rPr lang="en-US" sz="3200" dirty="0">
                <a:highlight>
                  <a:srgbClr val="FFFFFF"/>
                </a:highlight>
                <a:latin typeface="Garamond" panose="02020404030301010803" pitchFamily="18" charset="0"/>
              </a:rPr>
              <a:t>a</a:t>
            </a:r>
            <a:r>
              <a:rPr lang="en-US" sz="3200" b="0" i="0" dirty="0">
                <a:effectLst/>
                <a:highlight>
                  <a:srgbClr val="FFFFFF"/>
                </a:highlight>
                <a:latin typeface="Garamond" panose="02020404030301010803" pitchFamily="18" charset="0"/>
              </a:rPr>
              <a:t>ssist me in my last agony.</a:t>
            </a:r>
          </a:p>
          <a:p>
            <a:pPr algn="ctr"/>
            <a:r>
              <a:rPr lang="en-US" sz="3200" b="0" i="0" dirty="0">
                <a:effectLst/>
                <a:highlight>
                  <a:srgbClr val="FFFFFF"/>
                </a:highlight>
                <a:latin typeface="Garamond" panose="02020404030301010803" pitchFamily="18" charset="0"/>
              </a:rPr>
              <a:t>Jesus, Mary and Joseph, </a:t>
            </a:r>
          </a:p>
          <a:p>
            <a:pPr algn="ctr"/>
            <a:r>
              <a:rPr lang="en-US" sz="3200" b="0" i="0" dirty="0">
                <a:effectLst/>
                <a:highlight>
                  <a:srgbClr val="FFFFFF"/>
                </a:highlight>
                <a:latin typeface="Garamond" panose="02020404030301010803" pitchFamily="18" charset="0"/>
              </a:rPr>
              <a:t>May I breathe forth my soul</a:t>
            </a:r>
          </a:p>
          <a:p>
            <a:pPr algn="ctr"/>
            <a:r>
              <a:rPr lang="en-US" sz="3200" b="0" i="0" dirty="0">
                <a:effectLst/>
                <a:highlight>
                  <a:srgbClr val="FFFFFF"/>
                </a:highlight>
                <a:latin typeface="Garamond" panose="02020404030301010803" pitchFamily="18" charset="0"/>
              </a:rPr>
              <a:t> in peace with you.</a:t>
            </a:r>
            <a:endParaRPr lang="en-GB" sz="3200" dirty="0">
              <a:latin typeface="Garamond" panose="02020404030301010803" pitchFamily="18" charset="0"/>
            </a:endParaRPr>
          </a:p>
          <a:p>
            <a:pPr algn="ctr"/>
            <a:endParaRPr lang="en-GB" sz="4000" dirty="0">
              <a:latin typeface="Garamond" panose="02020404030301010803" pitchFamily="18" charset="0"/>
            </a:endParaRPr>
          </a:p>
          <a:p>
            <a:pPr algn="ctr"/>
            <a:endParaRPr lang="en-GB" sz="4000" dirty="0">
              <a:latin typeface="Garamond" panose="02020404030301010803" pitchFamily="18" charset="0"/>
            </a:endParaRPr>
          </a:p>
        </p:txBody>
      </p:sp>
    </p:spTree>
    <p:extLst>
      <p:ext uri="{BB962C8B-B14F-4D97-AF65-F5344CB8AC3E}">
        <p14:creationId xmlns:p14="http://schemas.microsoft.com/office/powerpoint/2010/main" val="3444815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5226312" y="2155875"/>
            <a:ext cx="6513250" cy="3785652"/>
          </a:xfrm>
          <a:prstGeom prst="rect">
            <a:avLst/>
          </a:prstGeom>
          <a:noFill/>
        </p:spPr>
        <p:txBody>
          <a:bodyPr wrap="square" rtlCol="0">
            <a:spAutoFit/>
          </a:bodyPr>
          <a:lstStyle/>
          <a:p>
            <a:pPr algn="ctr"/>
            <a:r>
              <a:rPr lang="en-US" sz="4000" b="0" i="0" dirty="0">
                <a:solidFill>
                  <a:srgbClr val="373737"/>
                </a:solidFill>
                <a:effectLst/>
                <a:latin typeface="Garamond" panose="02020404030301010803" pitchFamily="18" charset="0"/>
              </a:rPr>
              <a:t>Eternal rest grant unto them, </a:t>
            </a:r>
          </a:p>
          <a:p>
            <a:pPr algn="ctr"/>
            <a:r>
              <a:rPr lang="en-US" sz="4000" b="0" i="0" dirty="0">
                <a:solidFill>
                  <a:srgbClr val="373737"/>
                </a:solidFill>
                <a:effectLst/>
                <a:latin typeface="Garamond" panose="02020404030301010803" pitchFamily="18" charset="0"/>
              </a:rPr>
              <a:t>O Lord,</a:t>
            </a:r>
          </a:p>
          <a:p>
            <a:pPr algn="ctr"/>
            <a:r>
              <a:rPr lang="en-US" sz="4000" dirty="0">
                <a:solidFill>
                  <a:srgbClr val="373737"/>
                </a:solidFill>
                <a:latin typeface="Garamond" panose="02020404030301010803" pitchFamily="18" charset="0"/>
              </a:rPr>
              <a:t>and let perpetual light </a:t>
            </a:r>
          </a:p>
          <a:p>
            <a:pPr algn="ctr"/>
            <a:r>
              <a:rPr lang="en-US" sz="4000" dirty="0">
                <a:solidFill>
                  <a:srgbClr val="373737"/>
                </a:solidFill>
                <a:latin typeface="Garamond" panose="02020404030301010803" pitchFamily="18" charset="0"/>
              </a:rPr>
              <a:t>shine upon them.</a:t>
            </a:r>
          </a:p>
          <a:p>
            <a:pPr algn="ctr"/>
            <a:r>
              <a:rPr lang="en-US" sz="4000" dirty="0">
                <a:solidFill>
                  <a:srgbClr val="373737"/>
                </a:solidFill>
                <a:latin typeface="Garamond" panose="02020404030301010803" pitchFamily="18" charset="0"/>
              </a:rPr>
              <a:t>May they rest in peace. </a:t>
            </a:r>
          </a:p>
          <a:p>
            <a:pPr algn="ctr"/>
            <a:r>
              <a:rPr lang="en-US" sz="4000" dirty="0">
                <a:solidFill>
                  <a:srgbClr val="373737"/>
                </a:solidFill>
                <a:latin typeface="Garamond" panose="02020404030301010803" pitchFamily="18" charset="0"/>
              </a:rPr>
              <a:t>Amen</a:t>
            </a:r>
            <a:endParaRPr lang="en-GB" sz="3600" dirty="0">
              <a:latin typeface="Garamond" panose="02020404030301010803" pitchFamily="18" charset="0"/>
            </a:endParaRP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Eternal Rest</a:t>
            </a:r>
            <a:endParaRPr lang="en-GB" sz="6000" b="1" dirty="0">
              <a:solidFill>
                <a:srgbClr val="2E75B6"/>
              </a:solidFill>
              <a:latin typeface="Garamond" panose="02020404030301010803" pitchFamily="18" charset="0"/>
            </a:endParaRPr>
          </a:p>
        </p:txBody>
      </p:sp>
      <p:pic>
        <p:nvPicPr>
          <p:cNvPr id="10" name="Picture 9">
            <a:extLst>
              <a:ext uri="{FF2B5EF4-FFF2-40B4-BE49-F238E27FC236}">
                <a16:creationId xmlns:a16="http://schemas.microsoft.com/office/drawing/2014/main" id="{C05538D1-29F9-8213-4B6D-259C6BC353A3}"/>
              </a:ext>
            </a:extLst>
          </p:cNvPr>
          <p:cNvPicPr>
            <a:picLocks noChangeAspect="1"/>
          </p:cNvPicPr>
          <p:nvPr/>
        </p:nvPicPr>
        <p:blipFill rotWithShape="1">
          <a:blip r:embed="rId3"/>
          <a:srcRect l="44636" t="22654" r="37743" b="33980"/>
          <a:stretch/>
        </p:blipFill>
        <p:spPr>
          <a:xfrm>
            <a:off x="1973963" y="2016597"/>
            <a:ext cx="3160451" cy="4375006"/>
          </a:xfrm>
          <a:prstGeom prst="rect">
            <a:avLst/>
          </a:prstGeom>
        </p:spPr>
      </p:pic>
      <p:sp>
        <p:nvSpPr>
          <p:cNvPr id="11" name="Rectangle 10">
            <a:extLst>
              <a:ext uri="{FF2B5EF4-FFF2-40B4-BE49-F238E27FC236}">
                <a16:creationId xmlns:a16="http://schemas.microsoft.com/office/drawing/2014/main" id="{3DCC5F4C-55E1-CE12-5D8D-650911DD6E5D}"/>
              </a:ext>
            </a:extLst>
          </p:cNvPr>
          <p:cNvSpPr/>
          <p:nvPr/>
        </p:nvSpPr>
        <p:spPr>
          <a:xfrm>
            <a:off x="239697" y="2016597"/>
            <a:ext cx="1734266" cy="43750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A777AF1-95AF-665F-B141-58B8B58E73F2}"/>
              </a:ext>
            </a:extLst>
          </p:cNvPr>
          <p:cNvSpPr/>
          <p:nvPr/>
        </p:nvSpPr>
        <p:spPr>
          <a:xfrm>
            <a:off x="614039" y="2174119"/>
            <a:ext cx="1734266" cy="13998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8D6D7CA-5EBD-3806-073D-9E2BF0046A10}"/>
              </a:ext>
            </a:extLst>
          </p:cNvPr>
          <p:cNvSpPr/>
          <p:nvPr/>
        </p:nvSpPr>
        <p:spPr>
          <a:xfrm>
            <a:off x="496825" y="3933378"/>
            <a:ext cx="1734266" cy="13998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B4A2F594-6596-EA72-1997-5F400273C514}"/>
              </a:ext>
            </a:extLst>
          </p:cNvPr>
          <p:cNvSpPr/>
          <p:nvPr/>
        </p:nvSpPr>
        <p:spPr>
          <a:xfrm>
            <a:off x="86671" y="5122622"/>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71A7EE8-AD97-58C9-9BA6-07DB852284C8}"/>
              </a:ext>
            </a:extLst>
          </p:cNvPr>
          <p:cNvPicPr>
            <a:picLocks noChangeAspect="1"/>
          </p:cNvPicPr>
          <p:nvPr/>
        </p:nvPicPr>
        <p:blipFill rotWithShape="1">
          <a:blip r:embed="rId4"/>
          <a:srcRect l="41432" t="76635" r="47864" b="5890"/>
          <a:stretch/>
        </p:blipFill>
        <p:spPr>
          <a:xfrm>
            <a:off x="163184" y="5225034"/>
            <a:ext cx="1560364" cy="1432985"/>
          </a:xfrm>
          <a:prstGeom prst="ellipse">
            <a:avLst/>
          </a:prstGeom>
        </p:spPr>
      </p:pic>
    </p:spTree>
    <p:extLst>
      <p:ext uri="{BB962C8B-B14F-4D97-AF65-F5344CB8AC3E}">
        <p14:creationId xmlns:p14="http://schemas.microsoft.com/office/powerpoint/2010/main" val="171308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5775323" y="1874836"/>
            <a:ext cx="5713414" cy="4524315"/>
          </a:xfrm>
          <a:prstGeom prst="rect">
            <a:avLst/>
          </a:prstGeom>
          <a:noFill/>
        </p:spPr>
        <p:txBody>
          <a:bodyPr wrap="square" rtlCol="0">
            <a:spAutoFit/>
          </a:bodyPr>
          <a:lstStyle/>
          <a:p>
            <a:pPr algn="ctr"/>
            <a:r>
              <a:rPr lang="en-GB" sz="3200" dirty="0">
                <a:latin typeface="Garamond" panose="02020404030301010803" pitchFamily="18" charset="0"/>
              </a:rPr>
              <a:t>Hail Mary, full of grace,                     the Lord is with thee; </a:t>
            </a:r>
          </a:p>
          <a:p>
            <a:pPr algn="ctr"/>
            <a:r>
              <a:rPr lang="en-GB" sz="3200" dirty="0">
                <a:latin typeface="Garamond" panose="02020404030301010803" pitchFamily="18" charset="0"/>
              </a:rPr>
              <a:t>blessed art thou among women and blessed is the                      fruit of thy womb, Jesus. </a:t>
            </a:r>
          </a:p>
          <a:p>
            <a:pPr algn="ctr"/>
            <a:r>
              <a:rPr lang="en-GB" sz="3200" dirty="0">
                <a:latin typeface="Garamond" panose="02020404030301010803" pitchFamily="18" charset="0"/>
              </a:rPr>
              <a:t>Holy Mary, Mother of God,           pray for us sinners,                           now and at the hour of our death. Amen</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chemeClr val="accent1">
                    <a:lumMod val="75000"/>
                  </a:schemeClr>
                </a:solidFill>
                <a:latin typeface="Garamond" panose="02020404030301010803" pitchFamily="18" charset="0"/>
              </a:rPr>
              <a:t>H</a:t>
            </a:r>
            <a:r>
              <a:rPr lang="en-GB" sz="6000" b="1" dirty="0">
                <a:solidFill>
                  <a:schemeClr val="accent1">
                    <a:lumMod val="75000"/>
                  </a:schemeClr>
                </a:solidFill>
                <a:latin typeface="Garamond" panose="02020404030301010803" pitchFamily="18" charset="0"/>
              </a:rPr>
              <a:t>ail Mary</a:t>
            </a:r>
          </a:p>
        </p:txBody>
      </p:sp>
      <p:pic>
        <p:nvPicPr>
          <p:cNvPr id="4098" name="Picture 2">
            <a:extLst>
              <a:ext uri="{FF2B5EF4-FFF2-40B4-BE49-F238E27FC236}">
                <a16:creationId xmlns:a16="http://schemas.microsoft.com/office/drawing/2014/main" id="{C7470BD9-4442-5F2F-28F4-4BE454A8ED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11096" y="1972753"/>
            <a:ext cx="4286603" cy="42120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8CB01A0-C996-12B7-4099-B3CE64416AF8}"/>
              </a:ext>
            </a:extLst>
          </p:cNvPr>
          <p:cNvPicPr>
            <a:picLocks noChangeAspect="1"/>
          </p:cNvPicPr>
          <p:nvPr/>
        </p:nvPicPr>
        <p:blipFill rotWithShape="1">
          <a:blip r:embed="rId4"/>
          <a:srcRect l="41432" t="76635" r="47864" b="5890"/>
          <a:stretch/>
        </p:blipFill>
        <p:spPr>
          <a:xfrm>
            <a:off x="239697" y="5246913"/>
            <a:ext cx="1560364" cy="1432985"/>
          </a:xfrm>
          <a:prstGeom prst="ellipse">
            <a:avLst/>
          </a:prstGeom>
        </p:spPr>
      </p:pic>
    </p:spTree>
    <p:extLst>
      <p:ext uri="{BB962C8B-B14F-4D97-AF65-F5344CB8AC3E}">
        <p14:creationId xmlns:p14="http://schemas.microsoft.com/office/powerpoint/2010/main" val="259617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 memorable Trinity Sunday sermon – FORWARD IN CHRIST">
            <a:extLst>
              <a:ext uri="{FF2B5EF4-FFF2-40B4-BE49-F238E27FC236}">
                <a16:creationId xmlns:a16="http://schemas.microsoft.com/office/drawing/2014/main" id="{6AC1D303-38F5-730B-7357-71D879BC02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37" r="22471"/>
          <a:stretch/>
        </p:blipFill>
        <p:spPr bwMode="auto">
          <a:xfrm>
            <a:off x="239697" y="1917398"/>
            <a:ext cx="5485589"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TextBox 6">
            <a:extLst>
              <a:ext uri="{FF2B5EF4-FFF2-40B4-BE49-F238E27FC236}">
                <a16:creationId xmlns:a16="http://schemas.microsoft.com/office/drawing/2014/main" id="{1D60F796-3A2E-1399-7B46-B0AF45C3F469}"/>
              </a:ext>
            </a:extLst>
          </p:cNvPr>
          <p:cNvSpPr txBox="1"/>
          <p:nvPr/>
        </p:nvSpPr>
        <p:spPr>
          <a:xfrm>
            <a:off x="6102765" y="1974157"/>
            <a:ext cx="5713414" cy="3970318"/>
          </a:xfrm>
          <a:prstGeom prst="rect">
            <a:avLst/>
          </a:prstGeom>
          <a:noFill/>
        </p:spPr>
        <p:txBody>
          <a:bodyPr wrap="square" rtlCol="0">
            <a:spAutoFit/>
          </a:bodyPr>
          <a:lstStyle/>
          <a:p>
            <a:pPr algn="ctr"/>
            <a:r>
              <a:rPr lang="en-GB" sz="3600" dirty="0">
                <a:latin typeface="Garamond" panose="02020404030301010803" pitchFamily="18" charset="0"/>
              </a:rPr>
              <a:t>Glory be to the Father, </a:t>
            </a:r>
          </a:p>
          <a:p>
            <a:pPr algn="ctr"/>
            <a:r>
              <a:rPr lang="en-GB" sz="3600" dirty="0">
                <a:latin typeface="Garamond" panose="02020404030301010803" pitchFamily="18" charset="0"/>
              </a:rPr>
              <a:t>and to the Son </a:t>
            </a:r>
          </a:p>
          <a:p>
            <a:pPr algn="ctr"/>
            <a:r>
              <a:rPr lang="en-GB" sz="3600" dirty="0">
                <a:latin typeface="Garamond" panose="02020404030301010803" pitchFamily="18" charset="0"/>
              </a:rPr>
              <a:t>and to the Holy Spirit,</a:t>
            </a:r>
          </a:p>
          <a:p>
            <a:pPr algn="ctr"/>
            <a:r>
              <a:rPr lang="en-GB" sz="3600" dirty="0">
                <a:latin typeface="Garamond" panose="02020404030301010803" pitchFamily="18" charset="0"/>
              </a:rPr>
              <a:t>as it was in the beginning, </a:t>
            </a:r>
          </a:p>
          <a:p>
            <a:pPr algn="ctr"/>
            <a:r>
              <a:rPr lang="en-GB" sz="3600" dirty="0">
                <a:latin typeface="Garamond" panose="02020404030301010803" pitchFamily="18" charset="0"/>
              </a:rPr>
              <a:t>is now, and ever shall be,</a:t>
            </a:r>
          </a:p>
          <a:p>
            <a:pPr algn="ctr"/>
            <a:r>
              <a:rPr lang="en-GB" sz="3600" dirty="0">
                <a:latin typeface="Garamond" panose="02020404030301010803" pitchFamily="18" charset="0"/>
              </a:rPr>
              <a:t>world without end.</a:t>
            </a:r>
          </a:p>
          <a:p>
            <a:pPr algn="ctr"/>
            <a:r>
              <a:rPr lang="en-GB" sz="3600" dirty="0">
                <a:latin typeface="Garamond" panose="02020404030301010803" pitchFamily="18" charset="0"/>
              </a:rPr>
              <a:t>Amen</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chemeClr val="accent1">
                    <a:lumMod val="75000"/>
                  </a:schemeClr>
                </a:solidFill>
                <a:latin typeface="Garamond" panose="02020404030301010803" pitchFamily="18" charset="0"/>
              </a:rPr>
              <a:t>Glory be to the Father</a:t>
            </a:r>
            <a:endParaRPr lang="en-GB" sz="6000" b="1" dirty="0">
              <a:solidFill>
                <a:schemeClr val="accent1">
                  <a:lumMod val="75000"/>
                </a:schemeClr>
              </a:solidFill>
              <a:latin typeface="Garamond" panose="02020404030301010803" pitchFamily="18" charset="0"/>
            </a:endParaRPr>
          </a:p>
        </p:txBody>
      </p:sp>
      <p:sp>
        <p:nvSpPr>
          <p:cNvPr id="4" name="Oval 3">
            <a:extLst>
              <a:ext uri="{FF2B5EF4-FFF2-40B4-BE49-F238E27FC236}">
                <a16:creationId xmlns:a16="http://schemas.microsoft.com/office/drawing/2014/main" id="{B472782F-48BA-321D-7C7F-C4254763251F}"/>
              </a:ext>
            </a:extLst>
          </p:cNvPr>
          <p:cNvSpPr/>
          <p:nvPr/>
        </p:nvSpPr>
        <p:spPr>
          <a:xfrm>
            <a:off x="0" y="5306755"/>
            <a:ext cx="1650775" cy="16169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8CB01A0-C996-12B7-4099-B3CE64416AF8}"/>
              </a:ext>
            </a:extLst>
          </p:cNvPr>
          <p:cNvPicPr>
            <a:picLocks noChangeAspect="1"/>
          </p:cNvPicPr>
          <p:nvPr/>
        </p:nvPicPr>
        <p:blipFill rotWithShape="1">
          <a:blip r:embed="rId4"/>
          <a:srcRect l="41432" t="76635" r="47864" b="5890"/>
          <a:stretch/>
        </p:blipFill>
        <p:spPr>
          <a:xfrm>
            <a:off x="45205" y="5372351"/>
            <a:ext cx="1560364" cy="1432985"/>
          </a:xfrm>
          <a:prstGeom prst="ellipse">
            <a:avLst/>
          </a:prstGeom>
        </p:spPr>
      </p:pic>
    </p:spTree>
    <p:extLst>
      <p:ext uri="{BB962C8B-B14F-4D97-AF65-F5344CB8AC3E}">
        <p14:creationId xmlns:p14="http://schemas.microsoft.com/office/powerpoint/2010/main" val="150462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elebrating God's Bounty">
            <a:extLst>
              <a:ext uri="{FF2B5EF4-FFF2-40B4-BE49-F238E27FC236}">
                <a16:creationId xmlns:a16="http://schemas.microsoft.com/office/drawing/2014/main" id="{35882D8E-9832-83DB-4937-071AE8338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96" y="1929687"/>
            <a:ext cx="11576481" cy="402180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rgbClr val="2E75B6"/>
                </a:solidFill>
                <a:latin typeface="Garamond" panose="02020404030301010803" pitchFamily="18" charset="0"/>
              </a:rPr>
              <a:t>Grace Before Meals</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52531000-85C1-27F4-641E-EAD5440E4FE7}"/>
              </a:ext>
            </a:extLst>
          </p:cNvPr>
          <p:cNvSpPr txBox="1"/>
          <p:nvPr/>
        </p:nvSpPr>
        <p:spPr>
          <a:xfrm>
            <a:off x="1971913" y="3144125"/>
            <a:ext cx="8744505" cy="1569660"/>
          </a:xfrm>
          <a:prstGeom prst="rect">
            <a:avLst/>
          </a:prstGeom>
          <a:solidFill>
            <a:schemeClr val="bg1"/>
          </a:solidFill>
          <a:ln>
            <a:solidFill>
              <a:schemeClr val="tx1"/>
            </a:solidFill>
          </a:ln>
        </p:spPr>
        <p:txBody>
          <a:bodyPr wrap="square" rtlCol="0">
            <a:spAutoFit/>
          </a:bodyPr>
          <a:lstStyle/>
          <a:p>
            <a:pPr algn="ctr"/>
            <a:r>
              <a:rPr lang="en-US" sz="3200" dirty="0">
                <a:latin typeface="Garamond" panose="02020404030301010803" pitchFamily="18" charset="0"/>
              </a:rPr>
              <a:t>Bless us, O Lord, and these your gifts </a:t>
            </a:r>
          </a:p>
          <a:p>
            <a:pPr algn="ctr"/>
            <a:r>
              <a:rPr lang="en-US" sz="3200" dirty="0">
                <a:latin typeface="Garamond" panose="02020404030301010803" pitchFamily="18" charset="0"/>
              </a:rPr>
              <a:t>which we are about to receive from your bounty. Through Christ our Lord. Amen</a:t>
            </a:r>
            <a:endParaRPr lang="en-GB" sz="3200" dirty="0">
              <a:latin typeface="Garamond" panose="02020404030301010803" pitchFamily="18" charset="0"/>
            </a:endParaRPr>
          </a:p>
        </p:txBody>
      </p:sp>
      <p:sp>
        <p:nvSpPr>
          <p:cNvPr id="4" name="Oval 3">
            <a:extLst>
              <a:ext uri="{FF2B5EF4-FFF2-40B4-BE49-F238E27FC236}">
                <a16:creationId xmlns:a16="http://schemas.microsoft.com/office/drawing/2014/main" id="{7E6BBF37-23E2-473D-3C17-594CD481E745}"/>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791E4BB-7E3F-BF1C-715E-4C4DC4C3F1F7}"/>
              </a:ext>
            </a:extLst>
          </p:cNvPr>
          <p:cNvPicPr>
            <a:picLocks noChangeAspect="1"/>
          </p:cNvPicPr>
          <p:nvPr/>
        </p:nvPicPr>
        <p:blipFill rotWithShape="1">
          <a:blip r:embed="rId4"/>
          <a:srcRect l="41432" t="76635" r="47864" b="5890"/>
          <a:stretch/>
        </p:blipFill>
        <p:spPr>
          <a:xfrm>
            <a:off x="245189" y="5189510"/>
            <a:ext cx="1560364" cy="1432985"/>
          </a:xfrm>
          <a:prstGeom prst="ellipse">
            <a:avLst/>
          </a:prstGeom>
        </p:spPr>
      </p:pic>
    </p:spTree>
    <p:extLst>
      <p:ext uri="{BB962C8B-B14F-4D97-AF65-F5344CB8AC3E}">
        <p14:creationId xmlns:p14="http://schemas.microsoft.com/office/powerpoint/2010/main" val="247991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elebrating God's Bounty">
            <a:extLst>
              <a:ext uri="{FF2B5EF4-FFF2-40B4-BE49-F238E27FC236}">
                <a16:creationId xmlns:a16="http://schemas.microsoft.com/office/drawing/2014/main" id="{35882D8E-9832-83DB-4937-071AE8338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96" y="1929687"/>
            <a:ext cx="11576481" cy="402180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rgbClr val="2E75B6"/>
                </a:solidFill>
                <a:latin typeface="Garamond" panose="02020404030301010803" pitchFamily="18" charset="0"/>
              </a:rPr>
              <a:t>Grace After Meals</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52531000-85C1-27F4-641E-EAD5440E4FE7}"/>
              </a:ext>
            </a:extLst>
          </p:cNvPr>
          <p:cNvSpPr txBox="1"/>
          <p:nvPr/>
        </p:nvSpPr>
        <p:spPr>
          <a:xfrm>
            <a:off x="1971913" y="3144125"/>
            <a:ext cx="8744505" cy="1569660"/>
          </a:xfrm>
          <a:prstGeom prst="rect">
            <a:avLst/>
          </a:prstGeom>
          <a:solidFill>
            <a:schemeClr val="bg1"/>
          </a:solidFill>
          <a:ln>
            <a:solidFill>
              <a:schemeClr val="tx1"/>
            </a:solidFill>
          </a:ln>
        </p:spPr>
        <p:txBody>
          <a:bodyPr wrap="square" rtlCol="0">
            <a:spAutoFit/>
          </a:bodyPr>
          <a:lstStyle/>
          <a:p>
            <a:pPr algn="ctr"/>
            <a:r>
              <a:rPr lang="en-US" sz="3200" dirty="0">
                <a:latin typeface="Garamond" panose="02020404030301010803" pitchFamily="18" charset="0"/>
              </a:rPr>
              <a:t>We give you thanks, Almighty God, for all your benefits, who live and reign, world without end. Amen.</a:t>
            </a:r>
            <a:endParaRPr lang="en-GB" sz="3200" dirty="0">
              <a:latin typeface="Garamond" panose="02020404030301010803" pitchFamily="18" charset="0"/>
            </a:endParaRPr>
          </a:p>
        </p:txBody>
      </p:sp>
      <p:sp>
        <p:nvSpPr>
          <p:cNvPr id="4" name="Oval 3">
            <a:extLst>
              <a:ext uri="{FF2B5EF4-FFF2-40B4-BE49-F238E27FC236}">
                <a16:creationId xmlns:a16="http://schemas.microsoft.com/office/drawing/2014/main" id="{BC19CBB4-BF2A-97BD-A817-12206F8D155D}"/>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89F49E78-99B1-16B6-43AB-D7A85E55B4F7}"/>
              </a:ext>
            </a:extLst>
          </p:cNvPr>
          <p:cNvPicPr>
            <a:picLocks noChangeAspect="1"/>
          </p:cNvPicPr>
          <p:nvPr/>
        </p:nvPicPr>
        <p:blipFill rotWithShape="1">
          <a:blip r:embed="rId4"/>
          <a:srcRect l="41432" t="76635" r="47864" b="5890"/>
          <a:stretch/>
        </p:blipFill>
        <p:spPr>
          <a:xfrm>
            <a:off x="239697" y="5246913"/>
            <a:ext cx="1560364" cy="1432985"/>
          </a:xfrm>
          <a:prstGeom prst="ellipse">
            <a:avLst/>
          </a:prstGeom>
        </p:spPr>
      </p:pic>
    </p:spTree>
    <p:extLst>
      <p:ext uri="{BB962C8B-B14F-4D97-AF65-F5344CB8AC3E}">
        <p14:creationId xmlns:p14="http://schemas.microsoft.com/office/powerpoint/2010/main" val="1869736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sz="6000" b="1" dirty="0">
                <a:solidFill>
                  <a:schemeClr val="accent1">
                    <a:lumMod val="75000"/>
                  </a:schemeClr>
                </a:solidFill>
                <a:latin typeface="Garamond" panose="02020404030301010803" pitchFamily="18" charset="0"/>
              </a:rPr>
              <a:t>The Apostles’ Creed</a:t>
            </a:r>
          </a:p>
        </p:txBody>
      </p:sp>
      <p:sp>
        <p:nvSpPr>
          <p:cNvPr id="4" name="Oval 3">
            <a:extLst>
              <a:ext uri="{FF2B5EF4-FFF2-40B4-BE49-F238E27FC236}">
                <a16:creationId xmlns:a16="http://schemas.microsoft.com/office/drawing/2014/main" id="{7E6BBF37-23E2-473D-3C17-594CD481E745}"/>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1529BE9-2BD5-6834-CB76-4D6D95E6FC48}"/>
              </a:ext>
            </a:extLst>
          </p:cNvPr>
          <p:cNvSpPr txBox="1"/>
          <p:nvPr/>
        </p:nvSpPr>
        <p:spPr>
          <a:xfrm>
            <a:off x="239698" y="1930549"/>
            <a:ext cx="5357538" cy="3046988"/>
          </a:xfrm>
          <a:prstGeom prst="rect">
            <a:avLst/>
          </a:prstGeom>
          <a:noFill/>
          <a:ln w="28575">
            <a:solidFill>
              <a:schemeClr val="tx1"/>
            </a:solidFill>
          </a:ln>
        </p:spPr>
        <p:txBody>
          <a:bodyPr wrap="square" rtlCol="0">
            <a:spAutoFit/>
          </a:bodyPr>
          <a:lstStyle/>
          <a:p>
            <a:r>
              <a:rPr lang="en-US" sz="2400" b="0" i="0" dirty="0">
                <a:solidFill>
                  <a:srgbClr val="333333"/>
                </a:solidFill>
                <a:effectLst/>
                <a:highlight>
                  <a:srgbClr val="FFFFFF"/>
                </a:highlight>
                <a:latin typeface="Garamond" panose="02020404030301010803" pitchFamily="18" charset="0"/>
              </a:rPr>
              <a:t>I believe in God, the Father Almighty,</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Creator of heaven and earth,</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and in Jesus Christ, His only Son, our Lord,</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who was conceived by the Holy Spirit,</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born of the Virgin Mary,</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suffered under Pontius Pilate,</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was crucified, died and was buried;</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He descended into hell;</a:t>
            </a:r>
            <a:endParaRPr lang="en-GB" sz="2400" dirty="0">
              <a:latin typeface="Garamond" panose="02020404030301010803" pitchFamily="18" charset="0"/>
            </a:endParaRPr>
          </a:p>
        </p:txBody>
      </p:sp>
      <p:sp>
        <p:nvSpPr>
          <p:cNvPr id="9" name="TextBox 8">
            <a:extLst>
              <a:ext uri="{FF2B5EF4-FFF2-40B4-BE49-F238E27FC236}">
                <a16:creationId xmlns:a16="http://schemas.microsoft.com/office/drawing/2014/main" id="{5028F282-412C-C9D3-C71A-D2F2934BECA4}"/>
              </a:ext>
            </a:extLst>
          </p:cNvPr>
          <p:cNvSpPr txBox="1"/>
          <p:nvPr/>
        </p:nvSpPr>
        <p:spPr>
          <a:xfrm>
            <a:off x="6096000" y="1930549"/>
            <a:ext cx="5720179" cy="4893647"/>
          </a:xfrm>
          <a:prstGeom prst="rect">
            <a:avLst/>
          </a:prstGeom>
          <a:noFill/>
          <a:ln w="28575">
            <a:solidFill>
              <a:schemeClr val="tx1"/>
            </a:solidFill>
          </a:ln>
        </p:spPr>
        <p:txBody>
          <a:bodyPr wrap="square" rtlCol="0">
            <a:spAutoFit/>
          </a:bodyPr>
          <a:lstStyle/>
          <a:p>
            <a:r>
              <a:rPr lang="en-US" sz="2400" b="0" i="0" dirty="0">
                <a:solidFill>
                  <a:srgbClr val="333333"/>
                </a:solidFill>
                <a:effectLst/>
                <a:highlight>
                  <a:srgbClr val="FFFFFF"/>
                </a:highlight>
                <a:latin typeface="Garamond" panose="02020404030301010803" pitchFamily="18" charset="0"/>
              </a:rPr>
              <a:t>on the third day He rose again from the dead;</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He ascended into heaven,</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and is seated at the right hand of </a:t>
            </a:r>
          </a:p>
          <a:p>
            <a:r>
              <a:rPr lang="en-US" sz="2400" b="0" i="0" dirty="0">
                <a:solidFill>
                  <a:srgbClr val="333333"/>
                </a:solidFill>
                <a:effectLst/>
                <a:highlight>
                  <a:srgbClr val="FFFFFF"/>
                </a:highlight>
                <a:latin typeface="Garamond" panose="02020404030301010803" pitchFamily="18" charset="0"/>
              </a:rPr>
              <a:t>God the Father Almighty;</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from there He will come to judge </a:t>
            </a:r>
          </a:p>
          <a:p>
            <a:r>
              <a:rPr lang="en-US" sz="2400" b="0" i="0" dirty="0">
                <a:solidFill>
                  <a:srgbClr val="333333"/>
                </a:solidFill>
                <a:effectLst/>
                <a:highlight>
                  <a:srgbClr val="FFFFFF"/>
                </a:highlight>
                <a:latin typeface="Garamond" panose="02020404030301010803" pitchFamily="18" charset="0"/>
              </a:rPr>
              <a:t>the living and the dead.</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I believe in the Holy Spirit,</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the Holy Catholic Church,</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the communion of Saints,</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the forgiveness of sins,</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the resurrection of the body,</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and life everlasting.</a:t>
            </a:r>
            <a:br>
              <a:rPr lang="en-US" sz="2400" dirty="0">
                <a:latin typeface="Garamond" panose="02020404030301010803" pitchFamily="18" charset="0"/>
              </a:rPr>
            </a:br>
            <a:r>
              <a:rPr lang="en-US" sz="2400" b="0" i="0" dirty="0">
                <a:solidFill>
                  <a:srgbClr val="333333"/>
                </a:solidFill>
                <a:effectLst/>
                <a:highlight>
                  <a:srgbClr val="FFFFFF"/>
                </a:highlight>
                <a:latin typeface="Garamond" panose="02020404030301010803" pitchFamily="18" charset="0"/>
              </a:rPr>
              <a:t>Amen</a:t>
            </a:r>
            <a:endParaRPr lang="en-GB" sz="2400" dirty="0">
              <a:latin typeface="Garamond" panose="02020404030301010803" pitchFamily="18" charset="0"/>
            </a:endParaRPr>
          </a:p>
        </p:txBody>
      </p:sp>
      <p:pic>
        <p:nvPicPr>
          <p:cNvPr id="3" name="Picture 2">
            <a:extLst>
              <a:ext uri="{FF2B5EF4-FFF2-40B4-BE49-F238E27FC236}">
                <a16:creationId xmlns:a16="http://schemas.microsoft.com/office/drawing/2014/main" id="{E791E4BB-7E3F-BF1C-715E-4C4DC4C3F1F7}"/>
              </a:ext>
            </a:extLst>
          </p:cNvPr>
          <p:cNvPicPr>
            <a:picLocks noChangeAspect="1"/>
          </p:cNvPicPr>
          <p:nvPr/>
        </p:nvPicPr>
        <p:blipFill rotWithShape="1">
          <a:blip r:embed="rId3"/>
          <a:srcRect l="41432" t="76635" r="47864" b="5890"/>
          <a:stretch/>
        </p:blipFill>
        <p:spPr>
          <a:xfrm>
            <a:off x="245189" y="5189510"/>
            <a:ext cx="1560364" cy="1432985"/>
          </a:xfrm>
          <a:prstGeom prst="ellipse">
            <a:avLst/>
          </a:prstGeom>
        </p:spPr>
      </p:pic>
      <p:pic>
        <p:nvPicPr>
          <p:cNvPr id="2050" name="Picture 2" descr="Detail of">
            <a:extLst>
              <a:ext uri="{FF2B5EF4-FFF2-40B4-BE49-F238E27FC236}">
                <a16:creationId xmlns:a16="http://schemas.microsoft.com/office/drawing/2014/main" id="{C859412E-6A62-3A8B-BC06-1FFABB2FDF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707" t="13940" r="17391" b="35089"/>
          <a:stretch/>
        </p:blipFill>
        <p:spPr bwMode="auto">
          <a:xfrm>
            <a:off x="2121763" y="5066041"/>
            <a:ext cx="3475474" cy="163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88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 Act of Contrition | Catholic Answers Q&amp;A">
            <a:extLst>
              <a:ext uri="{FF2B5EF4-FFF2-40B4-BE49-F238E27FC236}">
                <a16:creationId xmlns:a16="http://schemas.microsoft.com/office/drawing/2014/main" id="{8673F588-B9B9-CC8D-CD37-207C33045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21" y="4052164"/>
            <a:ext cx="7719050" cy="257301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581891" y="466398"/>
            <a:ext cx="10906846" cy="1274254"/>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rgbClr val="2E75B6"/>
                </a:solidFill>
                <a:latin typeface="Garamond" panose="02020404030301010803" pitchFamily="18" charset="0"/>
              </a:rPr>
              <a:t>An Act of Contrition</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52531000-85C1-27F4-641E-EAD5440E4FE7}"/>
              </a:ext>
            </a:extLst>
          </p:cNvPr>
          <p:cNvSpPr txBox="1"/>
          <p:nvPr/>
        </p:nvSpPr>
        <p:spPr>
          <a:xfrm>
            <a:off x="581891" y="1859021"/>
            <a:ext cx="10906846" cy="2062103"/>
          </a:xfrm>
          <a:prstGeom prst="rect">
            <a:avLst/>
          </a:prstGeom>
          <a:solidFill>
            <a:schemeClr val="bg1"/>
          </a:solidFill>
          <a:ln>
            <a:solidFill>
              <a:schemeClr val="bg1"/>
            </a:solidFill>
          </a:ln>
        </p:spPr>
        <p:txBody>
          <a:bodyPr wrap="square" rtlCol="0">
            <a:spAutoFit/>
          </a:bodyPr>
          <a:lstStyle/>
          <a:p>
            <a:pPr algn="ctr"/>
            <a:r>
              <a:rPr lang="en-US" sz="3200" dirty="0">
                <a:latin typeface="Garamond" panose="02020404030301010803" pitchFamily="18" charset="0"/>
              </a:rPr>
              <a:t>O my God, </a:t>
            </a:r>
          </a:p>
          <a:p>
            <a:pPr algn="ctr"/>
            <a:r>
              <a:rPr lang="en-US" sz="3200" dirty="0">
                <a:latin typeface="Garamond" panose="02020404030301010803" pitchFamily="18" charset="0"/>
              </a:rPr>
              <a:t>because you are so good,</a:t>
            </a:r>
          </a:p>
          <a:p>
            <a:pPr algn="ctr"/>
            <a:r>
              <a:rPr lang="en-US" sz="3200" dirty="0">
                <a:latin typeface="Garamond" panose="02020404030301010803" pitchFamily="18" charset="0"/>
              </a:rPr>
              <a:t> I am very sorry that I have sinned against you, </a:t>
            </a:r>
          </a:p>
          <a:p>
            <a:pPr algn="ctr"/>
            <a:r>
              <a:rPr lang="en-US" sz="3200" dirty="0">
                <a:latin typeface="Garamond" panose="02020404030301010803" pitchFamily="18" charset="0"/>
              </a:rPr>
              <a:t>and with the help of your grace I will not sin again.</a:t>
            </a:r>
            <a:endParaRPr lang="en-GB" sz="3200" dirty="0">
              <a:latin typeface="Garamond" panose="02020404030301010803" pitchFamily="18" charset="0"/>
            </a:endParaRPr>
          </a:p>
        </p:txBody>
      </p:sp>
      <p:sp>
        <p:nvSpPr>
          <p:cNvPr id="4" name="Oval 3">
            <a:extLst>
              <a:ext uri="{FF2B5EF4-FFF2-40B4-BE49-F238E27FC236}">
                <a16:creationId xmlns:a16="http://schemas.microsoft.com/office/drawing/2014/main" id="{1B60293B-B096-F642-C709-CD5A1DF0D6BB}"/>
              </a:ext>
            </a:extLst>
          </p:cNvPr>
          <p:cNvSpPr/>
          <p:nvPr/>
        </p:nvSpPr>
        <p:spPr>
          <a:xfrm>
            <a:off x="0" y="5306755"/>
            <a:ext cx="1650775" cy="16169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2E1D140-8ACC-687C-5941-1411C82DDC1D}"/>
              </a:ext>
            </a:extLst>
          </p:cNvPr>
          <p:cNvPicPr>
            <a:picLocks noChangeAspect="1"/>
          </p:cNvPicPr>
          <p:nvPr/>
        </p:nvPicPr>
        <p:blipFill rotWithShape="1">
          <a:blip r:embed="rId4"/>
          <a:srcRect l="41432" t="76635" r="47864" b="5890"/>
          <a:stretch/>
        </p:blipFill>
        <p:spPr>
          <a:xfrm>
            <a:off x="45205" y="5372351"/>
            <a:ext cx="1560364" cy="1432985"/>
          </a:xfrm>
          <a:prstGeom prst="ellipse">
            <a:avLst/>
          </a:prstGeom>
        </p:spPr>
      </p:pic>
    </p:spTree>
    <p:extLst>
      <p:ext uri="{BB962C8B-B14F-4D97-AF65-F5344CB8AC3E}">
        <p14:creationId xmlns:p14="http://schemas.microsoft.com/office/powerpoint/2010/main" val="312476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97" y="1953551"/>
            <a:ext cx="3676521" cy="4684888"/>
          </a:xfrm>
          <a:prstGeom prst="rect">
            <a:avLst/>
          </a:prstGeo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466397"/>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GB" sz="6000" b="1" dirty="0">
                <a:solidFill>
                  <a:schemeClr val="accent1">
                    <a:lumMod val="75000"/>
                  </a:schemeClr>
                </a:solidFill>
                <a:latin typeface="Garamond" panose="02020404030301010803" pitchFamily="18" charset="0"/>
              </a:rPr>
              <a:t>Angel of God</a:t>
            </a:r>
          </a:p>
        </p:txBody>
      </p:sp>
      <p:sp>
        <p:nvSpPr>
          <p:cNvPr id="7" name="TextBox 6"/>
          <p:cNvSpPr txBox="1"/>
          <p:nvPr/>
        </p:nvSpPr>
        <p:spPr>
          <a:xfrm>
            <a:off x="5012324" y="2070870"/>
            <a:ext cx="5879940" cy="4524315"/>
          </a:xfrm>
          <a:prstGeom prst="rect">
            <a:avLst/>
          </a:prstGeom>
          <a:noFill/>
        </p:spPr>
        <p:txBody>
          <a:bodyPr wrap="square" rtlCol="0">
            <a:spAutoFit/>
          </a:bodyPr>
          <a:lstStyle/>
          <a:p>
            <a:pPr algn="ctr"/>
            <a:r>
              <a:rPr lang="en-GB" sz="3600" dirty="0">
                <a:latin typeface="Garamond" panose="02020404030301010803" pitchFamily="18" charset="0"/>
              </a:rPr>
              <a:t>Angel of God,                            my guardian dear,                      to whom God's love               commits me here,                          ever this day be at my side,           to light and guard,                       to rule and guide. </a:t>
            </a:r>
          </a:p>
          <a:p>
            <a:pPr algn="ctr"/>
            <a:r>
              <a:rPr lang="en-GB" sz="3600" dirty="0">
                <a:latin typeface="Garamond" panose="02020404030301010803" pitchFamily="18" charset="0"/>
              </a:rPr>
              <a:t>Amen.</a:t>
            </a:r>
          </a:p>
        </p:txBody>
      </p:sp>
      <p:sp>
        <p:nvSpPr>
          <p:cNvPr id="4" name="Oval 3">
            <a:extLst>
              <a:ext uri="{FF2B5EF4-FFF2-40B4-BE49-F238E27FC236}">
                <a16:creationId xmlns:a16="http://schemas.microsoft.com/office/drawing/2014/main" id="{7E6BBF37-23E2-473D-3C17-594CD481E745}"/>
              </a:ext>
            </a:extLst>
          </p:cNvPr>
          <p:cNvSpPr/>
          <p:nvPr/>
        </p:nvSpPr>
        <p:spPr>
          <a:xfrm>
            <a:off x="168676" y="5131293"/>
            <a:ext cx="1713390" cy="163780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791E4BB-7E3F-BF1C-715E-4C4DC4C3F1F7}"/>
              </a:ext>
            </a:extLst>
          </p:cNvPr>
          <p:cNvPicPr>
            <a:picLocks noChangeAspect="1"/>
          </p:cNvPicPr>
          <p:nvPr/>
        </p:nvPicPr>
        <p:blipFill rotWithShape="1">
          <a:blip r:embed="rId4"/>
          <a:srcRect l="41432" t="76635" r="47864" b="5890"/>
          <a:stretch/>
        </p:blipFill>
        <p:spPr>
          <a:xfrm>
            <a:off x="264400" y="5209440"/>
            <a:ext cx="1560364" cy="1432985"/>
          </a:xfrm>
          <a:prstGeom prst="ellipse">
            <a:avLst/>
          </a:prstGeom>
        </p:spPr>
      </p:pic>
      <p:sp>
        <p:nvSpPr>
          <p:cNvPr id="8" name="TextBox 7">
            <a:extLst>
              <a:ext uri="{FF2B5EF4-FFF2-40B4-BE49-F238E27FC236}">
                <a16:creationId xmlns:a16="http://schemas.microsoft.com/office/drawing/2014/main" id="{07589584-5DD5-E03C-B483-C900AD4968D4}"/>
              </a:ext>
            </a:extLst>
          </p:cNvPr>
          <p:cNvSpPr txBox="1"/>
          <p:nvPr/>
        </p:nvSpPr>
        <p:spPr>
          <a:xfrm>
            <a:off x="-82148" y="6253852"/>
            <a:ext cx="414658"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sp>
        <p:nvSpPr>
          <p:cNvPr id="10" name="TextBox 9">
            <a:extLst>
              <a:ext uri="{FF2B5EF4-FFF2-40B4-BE49-F238E27FC236}">
                <a16:creationId xmlns:a16="http://schemas.microsoft.com/office/drawing/2014/main" id="{E659E08D-BD59-5E35-342C-C75EEB9DB0DE}"/>
              </a:ext>
            </a:extLst>
          </p:cNvPr>
          <p:cNvSpPr txBox="1"/>
          <p:nvPr/>
        </p:nvSpPr>
        <p:spPr>
          <a:xfrm>
            <a:off x="125181" y="6506858"/>
            <a:ext cx="414658"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sp>
        <p:nvSpPr>
          <p:cNvPr id="11" name="TextBox 10">
            <a:extLst>
              <a:ext uri="{FF2B5EF4-FFF2-40B4-BE49-F238E27FC236}">
                <a16:creationId xmlns:a16="http://schemas.microsoft.com/office/drawing/2014/main" id="{E901D5F2-1CBA-5563-DFF6-9025AB102F4A}"/>
              </a:ext>
            </a:extLst>
          </p:cNvPr>
          <p:cNvSpPr txBox="1"/>
          <p:nvPr/>
        </p:nvSpPr>
        <p:spPr>
          <a:xfrm>
            <a:off x="43265" y="6419102"/>
            <a:ext cx="414658"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spTree>
    <p:extLst>
      <p:ext uri="{BB962C8B-B14F-4D97-AF65-F5344CB8AC3E}">
        <p14:creationId xmlns:p14="http://schemas.microsoft.com/office/powerpoint/2010/main" val="2357928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1388</Words>
  <Application>Microsoft Office PowerPoint</Application>
  <PresentationFormat>Widescreen</PresentationFormat>
  <Paragraphs>142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Garamond</vt:lpstr>
      <vt:lpstr>Lora</vt:lpstr>
      <vt:lpstr>Office Theme</vt:lpstr>
      <vt:lpstr>The Sign of the Cross</vt:lpstr>
      <vt:lpstr>Our Father</vt:lpstr>
      <vt:lpstr>Hail Mary</vt:lpstr>
      <vt:lpstr>Glory be to the Father</vt:lpstr>
      <vt:lpstr>Grace Before Meals</vt:lpstr>
      <vt:lpstr>Grace After Meals</vt:lpstr>
      <vt:lpstr>The Apostles’ Creed</vt:lpstr>
      <vt:lpstr>An Act of Contrition</vt:lpstr>
      <vt:lpstr>Angel of God</vt:lpstr>
      <vt:lpstr>Come, Holy Spirit </vt:lpstr>
      <vt:lpstr>Prayer of St Richard of Chichester</vt:lpstr>
      <vt:lpstr>Morning Offering</vt:lpstr>
      <vt:lpstr>The Rosary</vt:lpstr>
      <vt:lpstr>The Magnificat</vt:lpstr>
      <vt:lpstr>Act of Faith</vt:lpstr>
      <vt:lpstr>Act of Hope </vt:lpstr>
      <vt:lpstr>Act of Love </vt:lpstr>
      <vt:lpstr>The Benedictus</vt:lpstr>
      <vt:lpstr>The Angelus</vt:lpstr>
      <vt:lpstr>Hail Holy Queen</vt:lpstr>
      <vt:lpstr>The Memorare</vt:lpstr>
      <vt:lpstr>Jesus, Mary and Joseph</vt:lpstr>
      <vt:lpstr>Eternal Rest</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John Adams</cp:lastModifiedBy>
  <cp:revision>108</cp:revision>
  <dcterms:created xsi:type="dcterms:W3CDTF">2019-09-06T14:56:38Z</dcterms:created>
  <dcterms:modified xsi:type="dcterms:W3CDTF">2024-07-23T11:49:36Z</dcterms:modified>
</cp:coreProperties>
</file>