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66" r:id="rId5"/>
    <p:sldId id="289" r:id="rId6"/>
    <p:sldId id="297" r:id="rId7"/>
    <p:sldId id="333" r:id="rId8"/>
    <p:sldId id="360" r:id="rId9"/>
    <p:sldId id="272" r:id="rId10"/>
    <p:sldId id="353" r:id="rId11"/>
    <p:sldId id="3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FF9966"/>
    <a:srgbClr val="FFCCFF"/>
    <a:srgbClr val="FFCC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5AA1E7-5FA7-47D3-9F0E-FF6291898962}" v="25" dt="2024-01-26T12:49:28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1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Adams" userId="1143faee-bb16-416e-8056-0ed4c730fe93" providerId="ADAL" clId="{9E5AA1E7-5FA7-47D3-9F0E-FF6291898962}"/>
    <pc:docChg chg="undo custSel addSld delSld modSld">
      <pc:chgData name="John Adams" userId="1143faee-bb16-416e-8056-0ed4c730fe93" providerId="ADAL" clId="{9E5AA1E7-5FA7-47D3-9F0E-FF6291898962}" dt="2024-01-26T12:49:38.385" v="794" actId="20577"/>
      <pc:docMkLst>
        <pc:docMk/>
      </pc:docMkLst>
      <pc:sldChg chg="modSp add mod">
        <pc:chgData name="John Adams" userId="1143faee-bb16-416e-8056-0ed4c730fe93" providerId="ADAL" clId="{9E5AA1E7-5FA7-47D3-9F0E-FF6291898962}" dt="2024-01-26T12:38:54.186" v="396" actId="255"/>
        <pc:sldMkLst>
          <pc:docMk/>
          <pc:sldMk cId="2339235338" sldId="272"/>
        </pc:sldMkLst>
        <pc:spChg chg="mod">
          <ac:chgData name="John Adams" userId="1143faee-bb16-416e-8056-0ed4c730fe93" providerId="ADAL" clId="{9E5AA1E7-5FA7-47D3-9F0E-FF6291898962}" dt="2024-01-26T12:38:54.186" v="396" actId="255"/>
          <ac:spMkLst>
            <pc:docMk/>
            <pc:sldMk cId="2339235338" sldId="272"/>
            <ac:spMk id="3" creationId="{00000000-0000-0000-0000-000000000000}"/>
          </ac:spMkLst>
        </pc:spChg>
        <pc:spChg chg="mod">
          <ac:chgData name="John Adams" userId="1143faee-bb16-416e-8056-0ed4c730fe93" providerId="ADAL" clId="{9E5AA1E7-5FA7-47D3-9F0E-FF6291898962}" dt="2024-01-26T12:38:29.316" v="389" actId="6549"/>
          <ac:spMkLst>
            <pc:docMk/>
            <pc:sldMk cId="2339235338" sldId="272"/>
            <ac:spMk id="8" creationId="{00000000-0000-0000-0000-000000000000}"/>
          </ac:spMkLst>
        </pc:spChg>
      </pc:sldChg>
      <pc:sldChg chg="delSp modSp mod">
        <pc:chgData name="John Adams" userId="1143faee-bb16-416e-8056-0ed4c730fe93" providerId="ADAL" clId="{9E5AA1E7-5FA7-47D3-9F0E-FF6291898962}" dt="2024-01-26T12:22:05.706" v="134" actId="20577"/>
        <pc:sldMkLst>
          <pc:docMk/>
          <pc:sldMk cId="835714311" sldId="289"/>
        </pc:sldMkLst>
        <pc:spChg chg="mod">
          <ac:chgData name="John Adams" userId="1143faee-bb16-416e-8056-0ed4c730fe93" providerId="ADAL" clId="{9E5AA1E7-5FA7-47D3-9F0E-FF6291898962}" dt="2024-01-26T12:22:05.706" v="134" actId="20577"/>
          <ac:spMkLst>
            <pc:docMk/>
            <pc:sldMk cId="835714311" sldId="289"/>
            <ac:spMk id="10" creationId="{00000000-0000-0000-0000-000000000000}"/>
          </ac:spMkLst>
        </pc:spChg>
        <pc:spChg chg="mod">
          <ac:chgData name="John Adams" userId="1143faee-bb16-416e-8056-0ed4c730fe93" providerId="ADAL" clId="{9E5AA1E7-5FA7-47D3-9F0E-FF6291898962}" dt="2024-01-26T12:17:51.212" v="46" actId="20577"/>
          <ac:spMkLst>
            <pc:docMk/>
            <pc:sldMk cId="835714311" sldId="289"/>
            <ac:spMk id="11" creationId="{00000000-0000-0000-0000-000000000000}"/>
          </ac:spMkLst>
        </pc:spChg>
        <pc:picChg chg="del">
          <ac:chgData name="John Adams" userId="1143faee-bb16-416e-8056-0ed4c730fe93" providerId="ADAL" clId="{9E5AA1E7-5FA7-47D3-9F0E-FF6291898962}" dt="2024-01-26T12:17:53.786" v="47" actId="478"/>
          <ac:picMkLst>
            <pc:docMk/>
            <pc:sldMk cId="835714311" sldId="289"/>
            <ac:picMk id="2" creationId="{728E3B91-3E10-8B2E-EE6B-6AA0E9F685A8}"/>
          </ac:picMkLst>
        </pc:picChg>
        <pc:picChg chg="del">
          <ac:chgData name="John Adams" userId="1143faee-bb16-416e-8056-0ed4c730fe93" providerId="ADAL" clId="{9E5AA1E7-5FA7-47D3-9F0E-FF6291898962}" dt="2024-01-26T12:17:58.245" v="49" actId="478"/>
          <ac:picMkLst>
            <pc:docMk/>
            <pc:sldMk cId="835714311" sldId="289"/>
            <ac:picMk id="3" creationId="{05C758EC-542B-C292-E8E1-BC4C11381A83}"/>
          </ac:picMkLst>
        </pc:picChg>
        <pc:picChg chg="del">
          <ac:chgData name="John Adams" userId="1143faee-bb16-416e-8056-0ed4c730fe93" providerId="ADAL" clId="{9E5AA1E7-5FA7-47D3-9F0E-FF6291898962}" dt="2024-01-26T12:17:55.864" v="48" actId="478"/>
          <ac:picMkLst>
            <pc:docMk/>
            <pc:sldMk cId="835714311" sldId="289"/>
            <ac:picMk id="2050" creationId="{B8B0F09C-69C4-897C-A60C-84045AF65926}"/>
          </ac:picMkLst>
        </pc:picChg>
      </pc:sldChg>
      <pc:sldChg chg="addSp delSp modSp mod">
        <pc:chgData name="John Adams" userId="1143faee-bb16-416e-8056-0ed4c730fe93" providerId="ADAL" clId="{9E5AA1E7-5FA7-47D3-9F0E-FF6291898962}" dt="2024-01-26T12:25:20.854" v="193" actId="6549"/>
        <pc:sldMkLst>
          <pc:docMk/>
          <pc:sldMk cId="2058881387" sldId="297"/>
        </pc:sldMkLst>
        <pc:spChg chg="mod">
          <ac:chgData name="John Adams" userId="1143faee-bb16-416e-8056-0ed4c730fe93" providerId="ADAL" clId="{9E5AA1E7-5FA7-47D3-9F0E-FF6291898962}" dt="2024-01-26T12:25:20.854" v="193" actId="6549"/>
          <ac:spMkLst>
            <pc:docMk/>
            <pc:sldMk cId="2058881387" sldId="297"/>
            <ac:spMk id="3" creationId="{00000000-0000-0000-0000-000000000000}"/>
          </ac:spMkLst>
        </pc:spChg>
        <pc:spChg chg="add del">
          <ac:chgData name="John Adams" userId="1143faee-bb16-416e-8056-0ed4c730fe93" providerId="ADAL" clId="{9E5AA1E7-5FA7-47D3-9F0E-FF6291898962}" dt="2024-01-26T12:24:44.671" v="178" actId="22"/>
          <ac:spMkLst>
            <pc:docMk/>
            <pc:sldMk cId="2058881387" sldId="297"/>
            <ac:spMk id="4" creationId="{A239270E-E3EA-4DFA-C287-121BC056E180}"/>
          </ac:spMkLst>
        </pc:spChg>
        <pc:picChg chg="add mod">
          <ac:chgData name="John Adams" userId="1143faee-bb16-416e-8056-0ed4c730fe93" providerId="ADAL" clId="{9E5AA1E7-5FA7-47D3-9F0E-FF6291898962}" dt="2024-01-26T12:25:09.373" v="183" actId="18131"/>
          <ac:picMkLst>
            <pc:docMk/>
            <pc:sldMk cId="2058881387" sldId="297"/>
            <ac:picMk id="2050" creationId="{0F26B788-ED85-DD47-F1F3-38E2CF2BB0CB}"/>
          </ac:picMkLst>
        </pc:picChg>
        <pc:picChg chg="del">
          <ac:chgData name="John Adams" userId="1143faee-bb16-416e-8056-0ed4c730fe93" providerId="ADAL" clId="{9E5AA1E7-5FA7-47D3-9F0E-FF6291898962}" dt="2024-01-26T12:24:42.103" v="176" actId="478"/>
          <ac:picMkLst>
            <pc:docMk/>
            <pc:sldMk cId="2058881387" sldId="297"/>
            <ac:picMk id="4100" creationId="{0035EE07-9648-BEBE-E6C4-5481EAE87A5B}"/>
          </ac:picMkLst>
        </pc:picChg>
      </pc:sldChg>
      <pc:sldChg chg="addSp modSp mod">
        <pc:chgData name="John Adams" userId="1143faee-bb16-416e-8056-0ed4c730fe93" providerId="ADAL" clId="{9E5AA1E7-5FA7-47D3-9F0E-FF6291898962}" dt="2024-01-26T12:32:49.450" v="340" actId="1076"/>
        <pc:sldMkLst>
          <pc:docMk/>
          <pc:sldMk cId="2697338157" sldId="333"/>
        </pc:sldMkLst>
        <pc:spChg chg="add mod">
          <ac:chgData name="John Adams" userId="1143faee-bb16-416e-8056-0ed4c730fe93" providerId="ADAL" clId="{9E5AA1E7-5FA7-47D3-9F0E-FF6291898962}" dt="2024-01-26T12:31:30.396" v="296" actId="1076"/>
          <ac:spMkLst>
            <pc:docMk/>
            <pc:sldMk cId="2697338157" sldId="333"/>
            <ac:spMk id="2" creationId="{88B25B62-5EBC-4468-ED6D-899596A094CC}"/>
          </ac:spMkLst>
        </pc:spChg>
        <pc:spChg chg="mod">
          <ac:chgData name="John Adams" userId="1143faee-bb16-416e-8056-0ed4c730fe93" providerId="ADAL" clId="{9E5AA1E7-5FA7-47D3-9F0E-FF6291898962}" dt="2024-01-26T12:31:38.331" v="329" actId="20577"/>
          <ac:spMkLst>
            <pc:docMk/>
            <pc:sldMk cId="2697338157" sldId="333"/>
            <ac:spMk id="3" creationId="{2CDB0C2A-F6EF-C963-4730-83335EAD3F3F}"/>
          </ac:spMkLst>
        </pc:spChg>
        <pc:spChg chg="mod">
          <ac:chgData name="John Adams" userId="1143faee-bb16-416e-8056-0ed4c730fe93" providerId="ADAL" clId="{9E5AA1E7-5FA7-47D3-9F0E-FF6291898962}" dt="2024-01-26T12:26:06.907" v="225" actId="20577"/>
          <ac:spMkLst>
            <pc:docMk/>
            <pc:sldMk cId="2697338157" sldId="333"/>
            <ac:spMk id="8" creationId="{00000000-0000-0000-0000-000000000000}"/>
          </ac:spMkLst>
        </pc:spChg>
        <pc:picChg chg="add mod modCrop">
          <ac:chgData name="John Adams" userId="1143faee-bb16-416e-8056-0ed4c730fe93" providerId="ADAL" clId="{9E5AA1E7-5FA7-47D3-9F0E-FF6291898962}" dt="2024-01-26T12:32:42.040" v="338" actId="1076"/>
          <ac:picMkLst>
            <pc:docMk/>
            <pc:sldMk cId="2697338157" sldId="333"/>
            <ac:picMk id="5" creationId="{8C69BFE4-21AE-B452-DF83-7C6D2C340680}"/>
          </ac:picMkLst>
        </pc:picChg>
        <pc:picChg chg="add mod">
          <ac:chgData name="John Adams" userId="1143faee-bb16-416e-8056-0ed4c730fe93" providerId="ADAL" clId="{9E5AA1E7-5FA7-47D3-9F0E-FF6291898962}" dt="2024-01-26T12:32:49.450" v="340" actId="1076"/>
          <ac:picMkLst>
            <pc:docMk/>
            <pc:sldMk cId="2697338157" sldId="333"/>
            <ac:picMk id="9" creationId="{5846DD57-86F2-60B6-0418-E6691D6E0367}"/>
          </ac:picMkLst>
        </pc:picChg>
      </pc:sldChg>
      <pc:sldChg chg="addSp delSp modSp mod">
        <pc:chgData name="John Adams" userId="1143faee-bb16-416e-8056-0ed4c730fe93" providerId="ADAL" clId="{9E5AA1E7-5FA7-47D3-9F0E-FF6291898962}" dt="2024-01-26T12:49:38.385" v="794" actId="20577"/>
        <pc:sldMkLst>
          <pc:docMk/>
          <pc:sldMk cId="3792365540" sldId="353"/>
        </pc:sldMkLst>
        <pc:spChg chg="mod">
          <ac:chgData name="John Adams" userId="1143faee-bb16-416e-8056-0ed4c730fe93" providerId="ADAL" clId="{9E5AA1E7-5FA7-47D3-9F0E-FF6291898962}" dt="2024-01-26T12:49:38.385" v="794" actId="20577"/>
          <ac:spMkLst>
            <pc:docMk/>
            <pc:sldMk cId="3792365540" sldId="353"/>
            <ac:spMk id="2" creationId="{00000000-0000-0000-0000-000000000000}"/>
          </ac:spMkLst>
        </pc:spChg>
        <pc:spChg chg="mod">
          <ac:chgData name="John Adams" userId="1143faee-bb16-416e-8056-0ed4c730fe93" providerId="ADAL" clId="{9E5AA1E7-5FA7-47D3-9F0E-FF6291898962}" dt="2024-01-26T12:39:40.809" v="421" actId="122"/>
          <ac:spMkLst>
            <pc:docMk/>
            <pc:sldMk cId="3792365540" sldId="353"/>
            <ac:spMk id="5" creationId="{00000000-0000-0000-0000-000000000000}"/>
          </ac:spMkLst>
        </pc:spChg>
        <pc:picChg chg="add">
          <ac:chgData name="John Adams" userId="1143faee-bb16-416e-8056-0ed4c730fe93" providerId="ADAL" clId="{9E5AA1E7-5FA7-47D3-9F0E-FF6291898962}" dt="2024-01-26T12:49:08.538" v="787"/>
          <ac:picMkLst>
            <pc:docMk/>
            <pc:sldMk cId="3792365540" sldId="353"/>
            <ac:picMk id="4098" creationId="{77992DF7-5B3F-4CC3-706B-13ECB72C6698}"/>
          </ac:picMkLst>
        </pc:picChg>
        <pc:picChg chg="add mod">
          <ac:chgData name="John Adams" userId="1143faee-bb16-416e-8056-0ed4c730fe93" providerId="ADAL" clId="{9E5AA1E7-5FA7-47D3-9F0E-FF6291898962}" dt="2024-01-26T12:49:28.294" v="791" actId="14100"/>
          <ac:picMkLst>
            <pc:docMk/>
            <pc:sldMk cId="3792365540" sldId="353"/>
            <ac:picMk id="4100" creationId="{31FE0E37-03E2-BB41-CDF6-B2A3851FDE49}"/>
          </ac:picMkLst>
        </pc:picChg>
        <pc:picChg chg="del">
          <ac:chgData name="John Adams" userId="1143faee-bb16-416e-8056-0ed4c730fe93" providerId="ADAL" clId="{9E5AA1E7-5FA7-47D3-9F0E-FF6291898962}" dt="2024-01-26T12:48:22.158" v="784" actId="478"/>
          <ac:picMkLst>
            <pc:docMk/>
            <pc:sldMk cId="3792365540" sldId="353"/>
            <ac:picMk id="5122" creationId="{703BF60D-2EC3-A02B-5320-47E4A93860B9}"/>
          </ac:picMkLst>
        </pc:picChg>
      </pc:sldChg>
      <pc:sldChg chg="modSp mod">
        <pc:chgData name="John Adams" userId="1143faee-bb16-416e-8056-0ed4c730fe93" providerId="ADAL" clId="{9E5AA1E7-5FA7-47D3-9F0E-FF6291898962}" dt="2024-01-26T12:36:19.314" v="365" actId="404"/>
        <pc:sldMkLst>
          <pc:docMk/>
          <pc:sldMk cId="3373429092" sldId="360"/>
        </pc:sldMkLst>
        <pc:spChg chg="mod">
          <ac:chgData name="John Adams" userId="1143faee-bb16-416e-8056-0ed4c730fe93" providerId="ADAL" clId="{9E5AA1E7-5FA7-47D3-9F0E-FF6291898962}" dt="2024-01-26T12:36:19.314" v="365" actId="404"/>
          <ac:spMkLst>
            <pc:docMk/>
            <pc:sldMk cId="3373429092" sldId="360"/>
            <ac:spMk id="4" creationId="{00000000-0000-0000-0000-000000000000}"/>
          </ac:spMkLst>
        </pc:spChg>
      </pc:sldChg>
      <pc:sldChg chg="addSp delSp modSp mod">
        <pc:chgData name="John Adams" userId="1143faee-bb16-416e-8056-0ed4c730fe93" providerId="ADAL" clId="{9E5AA1E7-5FA7-47D3-9F0E-FF6291898962}" dt="2024-01-26T12:17:24.589" v="30" actId="6549"/>
        <pc:sldMkLst>
          <pc:docMk/>
          <pc:sldMk cId="628232970" sldId="366"/>
        </pc:sldMkLst>
        <pc:spChg chg="mod">
          <ac:chgData name="John Adams" userId="1143faee-bb16-416e-8056-0ed4c730fe93" providerId="ADAL" clId="{9E5AA1E7-5FA7-47D3-9F0E-FF6291898962}" dt="2024-01-26T12:17:24.589" v="30" actId="6549"/>
          <ac:spMkLst>
            <pc:docMk/>
            <pc:sldMk cId="628232970" sldId="366"/>
            <ac:spMk id="3" creationId="{00000000-0000-0000-0000-000000000000}"/>
          </ac:spMkLst>
        </pc:spChg>
        <pc:spChg chg="mod">
          <ac:chgData name="John Adams" userId="1143faee-bb16-416e-8056-0ed4c730fe93" providerId="ADAL" clId="{9E5AA1E7-5FA7-47D3-9F0E-FF6291898962}" dt="2024-01-26T12:16:21.867" v="16" actId="5793"/>
          <ac:spMkLst>
            <pc:docMk/>
            <pc:sldMk cId="628232970" sldId="366"/>
            <ac:spMk id="9" creationId="{00000000-0000-0000-0000-000000000000}"/>
          </ac:spMkLst>
        </pc:spChg>
        <pc:picChg chg="add mod">
          <ac:chgData name="John Adams" userId="1143faee-bb16-416e-8056-0ed4c730fe93" providerId="ADAL" clId="{9E5AA1E7-5FA7-47D3-9F0E-FF6291898962}" dt="2024-01-26T12:17:07.584" v="20" actId="1076"/>
          <ac:picMkLst>
            <pc:docMk/>
            <pc:sldMk cId="628232970" sldId="366"/>
            <ac:picMk id="6" creationId="{7B10DC77-3E24-4216-E111-0E7516A39E39}"/>
          </ac:picMkLst>
        </pc:picChg>
        <pc:picChg chg="del">
          <ac:chgData name="John Adams" userId="1143faee-bb16-416e-8056-0ed4c730fe93" providerId="ADAL" clId="{9E5AA1E7-5FA7-47D3-9F0E-FF6291898962}" dt="2024-01-26T12:16:56.741" v="17" actId="478"/>
          <ac:picMkLst>
            <pc:docMk/>
            <pc:sldMk cId="628232970" sldId="366"/>
            <ac:picMk id="1026" creationId="{D612EC68-97BC-3BAD-481A-80DF09EFC170}"/>
          </ac:picMkLst>
        </pc:picChg>
      </pc:sldChg>
      <pc:sldChg chg="del">
        <pc:chgData name="John Adams" userId="1143faee-bb16-416e-8056-0ed4c730fe93" providerId="ADAL" clId="{9E5AA1E7-5FA7-47D3-9F0E-FF6291898962}" dt="2024-01-26T12:17:40.191" v="32" actId="47"/>
        <pc:sldMkLst>
          <pc:docMk/>
          <pc:sldMk cId="642273158" sldId="372"/>
        </pc:sldMkLst>
      </pc:sldChg>
      <pc:sldChg chg="del">
        <pc:chgData name="John Adams" userId="1143faee-bb16-416e-8056-0ed4c730fe93" providerId="ADAL" clId="{9E5AA1E7-5FA7-47D3-9F0E-FF6291898962}" dt="2024-01-26T12:37:38.276" v="367" actId="47"/>
        <pc:sldMkLst>
          <pc:docMk/>
          <pc:sldMk cId="747608134" sldId="373"/>
        </pc:sldMkLst>
      </pc:sldChg>
      <pc:sldChg chg="add">
        <pc:chgData name="John Adams" userId="1143faee-bb16-416e-8056-0ed4c730fe93" providerId="ADAL" clId="{9E5AA1E7-5FA7-47D3-9F0E-FF6291898962}" dt="2024-01-26T12:17:38.219" v="31"/>
        <pc:sldMkLst>
          <pc:docMk/>
          <pc:sldMk cId="1731692214" sldId="3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26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February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</a:t>
            </a:r>
            <a:r>
              <a:rPr lang="en-GB" sz="4400" dirty="0" smtClean="0">
                <a:latin typeface="Garamond" panose="02020404030301010803" pitchFamily="18" charset="0"/>
              </a:rPr>
              <a:t>Reconciliation </a:t>
            </a:r>
            <a:r>
              <a:rPr lang="en-GB" sz="4400" dirty="0">
                <a:latin typeface="Garamond" panose="02020404030301010803" pitchFamily="18" charset="0"/>
              </a:rPr>
              <a:t>~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  <p:pic>
        <p:nvPicPr>
          <p:cNvPr id="6" name="Picture 2" descr="Seeking reconciliation—or atonement? - Montreal Dio">
            <a:extLst>
              <a:ext uri="{FF2B5EF4-FFF2-40B4-BE49-F238E27FC236}">
                <a16:creationId xmlns:a16="http://schemas.microsoft.com/office/drawing/2014/main" id="{7B10DC77-3E24-4216-E111-0E7516A3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51" y="1750823"/>
            <a:ext cx="5841599" cy="341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2329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04186" y="1346350"/>
            <a:ext cx="11783627" cy="47315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Across the barriers that divide people from each other: </a:t>
            </a:r>
            <a:r>
              <a:rPr lang="en-US" sz="2400" dirty="0">
                <a:latin typeface="Garamond" panose="02020404030301010803" pitchFamily="18" charset="0"/>
              </a:rPr>
              <a:t/>
            </a:r>
            <a:br>
              <a:rPr lang="en-US" sz="2400" dirty="0">
                <a:latin typeface="Garamond" panose="02020404030301010803" pitchFamily="18" charset="0"/>
              </a:rPr>
            </a:br>
            <a:r>
              <a:rPr lang="en-US" sz="2400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Reconcile us, O Christ, by your love.</a:t>
            </a:r>
            <a:endParaRPr lang="en-US" sz="400" b="1" i="0" dirty="0">
              <a:solidFill>
                <a:srgbClr val="444444"/>
              </a:solidFill>
              <a:effectLst/>
              <a:latin typeface="Garamond" panose="02020404030301010803" pitchFamily="18" charset="0"/>
            </a:endParaRPr>
          </a:p>
          <a:p>
            <a:pPr algn="ctr"/>
            <a:r>
              <a:rPr lang="en-US" sz="400" dirty="0">
                <a:latin typeface="Garamond" panose="02020404030301010803" pitchFamily="18" charset="0"/>
              </a:rPr>
              <a:t/>
            </a:r>
            <a:br>
              <a:rPr lang="en-US" sz="400" dirty="0">
                <a:latin typeface="Garamond" panose="02020404030301010803" pitchFamily="18" charset="0"/>
              </a:rPr>
            </a:br>
            <a:r>
              <a:rPr lang="en-US" sz="2400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Across the barriers that divide rich from poor:</a:t>
            </a:r>
            <a:r>
              <a:rPr lang="en-US" sz="2400" dirty="0">
                <a:latin typeface="Garamond" panose="02020404030301010803" pitchFamily="18" charset="0"/>
              </a:rPr>
              <a:t/>
            </a:r>
            <a:br>
              <a:rPr lang="en-US" sz="2400" dirty="0">
                <a:latin typeface="Garamond" panose="02020404030301010803" pitchFamily="18" charset="0"/>
              </a:rPr>
            </a:br>
            <a:r>
              <a:rPr lang="en-US" sz="2400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Reconcile us, O Christ, by your love.</a:t>
            </a:r>
            <a:endParaRPr lang="en-US" sz="400" b="1" i="0" dirty="0">
              <a:solidFill>
                <a:srgbClr val="444444"/>
              </a:solidFill>
              <a:effectLst/>
              <a:latin typeface="Garamond" panose="02020404030301010803" pitchFamily="18" charset="0"/>
            </a:endParaRPr>
          </a:p>
          <a:p>
            <a:pPr algn="ctr"/>
            <a:r>
              <a:rPr lang="en-US" sz="400" dirty="0">
                <a:latin typeface="Garamond" panose="02020404030301010803" pitchFamily="18" charset="0"/>
              </a:rPr>
              <a:t/>
            </a:r>
            <a:br>
              <a:rPr lang="en-US" sz="400" dirty="0">
                <a:latin typeface="Garamond" panose="02020404030301010803" pitchFamily="18" charset="0"/>
              </a:rPr>
            </a:br>
            <a:r>
              <a:rPr lang="en-US" sz="2400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Across the barriers that divide people of different races and cultures:</a:t>
            </a:r>
            <a:r>
              <a:rPr lang="en-US" sz="2400" dirty="0">
                <a:latin typeface="Garamond" panose="02020404030301010803" pitchFamily="18" charset="0"/>
              </a:rPr>
              <a:t/>
            </a:r>
            <a:br>
              <a:rPr lang="en-US" sz="2400" dirty="0">
                <a:latin typeface="Garamond" panose="02020404030301010803" pitchFamily="18" charset="0"/>
              </a:rPr>
            </a:br>
            <a:r>
              <a:rPr lang="en-US" sz="2400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Reconcile us, O Christ, by your love.</a:t>
            </a:r>
            <a:r>
              <a:rPr lang="en-US" sz="400" dirty="0">
                <a:latin typeface="Garamond" panose="02020404030301010803" pitchFamily="18" charset="0"/>
              </a:rPr>
              <a:t/>
            </a:r>
            <a:br>
              <a:rPr lang="en-US" sz="400" dirty="0">
                <a:latin typeface="Garamond" panose="02020404030301010803" pitchFamily="18" charset="0"/>
              </a:rPr>
            </a:br>
            <a:endParaRPr lang="en-US" sz="400" dirty="0">
              <a:latin typeface="Garamond" panose="02020404030301010803" pitchFamily="18" charset="0"/>
            </a:endParaRPr>
          </a:p>
          <a:p>
            <a:pPr algn="ctr"/>
            <a:r>
              <a:rPr lang="en-US" sz="2400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Across the barriers that divide Christians:</a:t>
            </a:r>
            <a:r>
              <a:rPr lang="en-US" sz="2400" dirty="0">
                <a:latin typeface="Garamond" panose="02020404030301010803" pitchFamily="18" charset="0"/>
              </a:rPr>
              <a:t/>
            </a:r>
            <a:br>
              <a:rPr lang="en-US" sz="2400" dirty="0">
                <a:latin typeface="Garamond" panose="02020404030301010803" pitchFamily="18" charset="0"/>
              </a:rPr>
            </a:br>
            <a:r>
              <a:rPr lang="en-US" sz="2400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Reconcile us, O Christ, by your love.</a:t>
            </a:r>
            <a:r>
              <a:rPr lang="en-US" sz="400" dirty="0">
                <a:latin typeface="Garamond" panose="02020404030301010803" pitchFamily="18" charset="0"/>
              </a:rPr>
              <a:t/>
            </a:r>
            <a:br>
              <a:rPr lang="en-US" sz="400" dirty="0">
                <a:latin typeface="Garamond" panose="02020404030301010803" pitchFamily="18" charset="0"/>
              </a:rPr>
            </a:br>
            <a:endParaRPr lang="en-US" sz="400" dirty="0">
              <a:latin typeface="Garamond" panose="02020404030301010803" pitchFamily="18" charset="0"/>
            </a:endParaRPr>
          </a:p>
          <a:p>
            <a:pPr algn="ctr"/>
            <a:r>
              <a:rPr lang="en-US" sz="2400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Across the barriers that divide men and women, young and old:</a:t>
            </a:r>
            <a:r>
              <a:rPr lang="en-US" sz="2400" dirty="0">
                <a:latin typeface="Garamond" panose="02020404030301010803" pitchFamily="18" charset="0"/>
              </a:rPr>
              <a:t/>
            </a:r>
            <a:br>
              <a:rPr lang="en-US" sz="2400" dirty="0">
                <a:latin typeface="Garamond" panose="02020404030301010803" pitchFamily="18" charset="0"/>
              </a:rPr>
            </a:br>
            <a:r>
              <a:rPr lang="en-US" sz="2400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Reconcile us, O Christ, by your love.</a:t>
            </a:r>
            <a:r>
              <a:rPr lang="en-US" sz="400" dirty="0">
                <a:latin typeface="Garamond" panose="02020404030301010803" pitchFamily="18" charset="0"/>
              </a:rPr>
              <a:t/>
            </a:r>
            <a:br>
              <a:rPr lang="en-US" sz="400" dirty="0">
                <a:latin typeface="Garamond" panose="02020404030301010803" pitchFamily="18" charset="0"/>
              </a:rPr>
            </a:br>
            <a:endParaRPr lang="en-US" sz="400" dirty="0">
              <a:latin typeface="Garamond" panose="02020404030301010803" pitchFamily="18" charset="0"/>
            </a:endParaRPr>
          </a:p>
          <a:p>
            <a:pPr algn="ctr"/>
            <a:r>
              <a:rPr lang="en-US" sz="2400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Enable us to see the causes of conflict, </a:t>
            </a:r>
          </a:p>
          <a:p>
            <a:pPr algn="ctr"/>
            <a:r>
              <a:rPr lang="en-US" sz="2400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remove from us all senses of superiority.</a:t>
            </a:r>
            <a:r>
              <a:rPr lang="en-US" sz="2400" dirty="0">
                <a:latin typeface="Garamond" panose="02020404030301010803" pitchFamily="18" charset="0"/>
              </a:rPr>
              <a:t/>
            </a:r>
            <a:br>
              <a:rPr lang="en-US" sz="2400" dirty="0">
                <a:latin typeface="Garamond" panose="02020404030301010803" pitchFamily="18" charset="0"/>
              </a:rPr>
            </a:br>
            <a:r>
              <a:rPr lang="en-US" sz="2400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Teach us to grow in unity with all God’s children.</a:t>
            </a:r>
            <a:endParaRPr lang="en-GB" sz="2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8199" y="244173"/>
            <a:ext cx="10814483" cy="986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48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Walking the path of reconciliation</a:t>
            </a:r>
            <a:endParaRPr lang="en-GB" sz="4800" dirty="0">
              <a:solidFill>
                <a:schemeClr val="accent5">
                  <a:lumMod val="75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</p:spTree>
    <p:extLst>
      <p:ext uri="{BB962C8B-B14F-4D97-AF65-F5344CB8AC3E}">
        <p14:creationId xmlns:p14="http://schemas.microsoft.com/office/powerpoint/2010/main" val="8357143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6306105" y="2351509"/>
            <a:ext cx="588589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Garamond" panose="02020404030301010803" pitchFamily="18" charset="0"/>
              </a:rPr>
              <a:t>Sunday 25</a:t>
            </a:r>
            <a:r>
              <a:rPr lang="en-GB" sz="3600" b="1" baseline="30000" dirty="0">
                <a:latin typeface="Garamond" panose="02020404030301010803" pitchFamily="18" charset="0"/>
              </a:rPr>
              <a:t>th</a:t>
            </a:r>
            <a:r>
              <a:rPr lang="en-GB" sz="3600" b="1" dirty="0">
                <a:latin typeface="Garamond" panose="02020404030301010803" pitchFamily="18" charset="0"/>
              </a:rPr>
              <a:t> February 2024</a:t>
            </a:r>
            <a:r>
              <a:rPr lang="en-GB" sz="3600" dirty="0">
                <a:latin typeface="Garamond" panose="02020404030301010803" pitchFamily="18" charset="0"/>
              </a:rPr>
              <a:t> :</a:t>
            </a:r>
            <a:r>
              <a:rPr lang="en-GB" sz="1600" dirty="0">
                <a:latin typeface="Garamond" panose="02020404030301010803" pitchFamily="18" charset="0"/>
              </a:rPr>
              <a:t>  </a:t>
            </a:r>
          </a:p>
          <a:p>
            <a:pPr algn="ctr"/>
            <a:r>
              <a:rPr lang="en-GB" sz="1600" dirty="0">
                <a:latin typeface="Garamond" panose="02020404030301010803" pitchFamily="18" charset="0"/>
              </a:rPr>
              <a:t>   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In the Gospel of Mark,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God speaks to us :                                                   </a:t>
            </a:r>
          </a:p>
          <a:p>
            <a:pPr algn="ctr"/>
            <a:endParaRPr lang="en-GB" sz="1600" dirty="0">
              <a:latin typeface="Garamond" panose="02020404030301010803" pitchFamily="18" charset="0"/>
            </a:endParaRPr>
          </a:p>
          <a:p>
            <a:pPr algn="ctr"/>
            <a:r>
              <a:rPr lang="en-GB" sz="4400" dirty="0">
                <a:latin typeface="Garamond" panose="02020404030301010803" pitchFamily="18" charset="0"/>
              </a:rPr>
              <a:t>“</a:t>
            </a:r>
            <a:r>
              <a:rPr lang="en-GB" sz="4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This is my beloved Son. Listen to him.</a:t>
            </a:r>
            <a:r>
              <a:rPr lang="en-GB" sz="4400" dirty="0">
                <a:latin typeface="Garamond" panose="02020404030301010803" pitchFamily="18" charset="0"/>
              </a:rPr>
              <a:t>”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2050" name="Picture 2" descr="Transfiguration">
            <a:extLst>
              <a:ext uri="{FF2B5EF4-FFF2-40B4-BE49-F238E27FC236}">
                <a16:creationId xmlns:a16="http://schemas.microsoft.com/office/drawing/2014/main" id="{0F26B788-ED85-DD47-F1F3-38E2CF2BB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2" r="10091"/>
          <a:stretch/>
        </p:blipFill>
        <p:spPr bwMode="auto">
          <a:xfrm>
            <a:off x="653144" y="2239655"/>
            <a:ext cx="5652962" cy="420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4602" y="250978"/>
            <a:ext cx="1073413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Women’s World Day of Prayer 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DB0C2A-F6EF-C963-4730-83335EAD3F3F}"/>
              </a:ext>
            </a:extLst>
          </p:cNvPr>
          <p:cNvSpPr txBox="1"/>
          <p:nvPr/>
        </p:nvSpPr>
        <p:spPr>
          <a:xfrm>
            <a:off x="754602" y="2274261"/>
            <a:ext cx="107341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0" i="0" dirty="0">
                <a:solidFill>
                  <a:srgbClr val="121212"/>
                </a:solidFill>
                <a:effectLst/>
                <a:latin typeface="Garamond" panose="02020404030301010803" pitchFamily="18" charset="0"/>
              </a:rPr>
              <a:t>I beg you,</a:t>
            </a:r>
          </a:p>
          <a:p>
            <a:pPr algn="ctr"/>
            <a:r>
              <a:rPr lang="en-US" sz="4800" dirty="0">
                <a:solidFill>
                  <a:srgbClr val="121212"/>
                </a:solidFill>
                <a:latin typeface="Garamond" panose="02020404030301010803" pitchFamily="18" charset="0"/>
              </a:rPr>
              <a:t>bear with one another                              with love.</a:t>
            </a:r>
            <a:endParaRPr lang="en-GB" sz="4400" dirty="0">
              <a:latin typeface="Garamond" panose="020204040303010108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25B62-5EBC-4468-ED6D-899596A094CC}"/>
              </a:ext>
            </a:extLst>
          </p:cNvPr>
          <p:cNvSpPr txBox="1">
            <a:spLocks/>
          </p:cNvSpPr>
          <p:nvPr/>
        </p:nvSpPr>
        <p:spPr>
          <a:xfrm>
            <a:off x="3511633" y="5159410"/>
            <a:ext cx="5220070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1</a:t>
            </a:r>
            <a:r>
              <a:rPr lang="en-GB" sz="6000" baseline="30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st</a:t>
            </a:r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 March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9BFE4-21AE-B452-DF83-7C6D2C340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70" t="14498" r="76408" b="67767"/>
          <a:stretch/>
        </p:blipFill>
        <p:spPr>
          <a:xfrm>
            <a:off x="221942" y="2385250"/>
            <a:ext cx="2721620" cy="2485748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46DD57-86F2-60B6-0418-E6691D6E03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70" t="14498" r="76408" b="67767"/>
          <a:stretch/>
        </p:blipFill>
        <p:spPr>
          <a:xfrm>
            <a:off x="9299775" y="2261509"/>
            <a:ext cx="2721620" cy="24857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9733815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9343" y="254646"/>
            <a:ext cx="1101022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Preparing for World Youth Day 2027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93999" y="1920113"/>
            <a:ext cx="6879633" cy="425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very first truth 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would tell each of you         is this : 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“God loves you”.</a:t>
            </a:r>
            <a:r>
              <a:rPr lang="en-GB" sz="4400" dirty="0">
                <a:latin typeface="Garamond" panose="02020404030301010803" pitchFamily="18" charset="0"/>
              </a:rPr>
              <a:t> </a:t>
            </a:r>
          </a:p>
          <a:p>
            <a:pPr algn="ctr"/>
            <a:endParaRPr lang="en-GB" sz="1600" dirty="0">
              <a:solidFill>
                <a:srgbClr val="333333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solidFill>
                  <a:srgbClr val="333333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Pope Francis, </a:t>
            </a:r>
          </a:p>
          <a:p>
            <a:pPr algn="ctr"/>
            <a:r>
              <a:rPr lang="en-GB" sz="2800" i="1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Christus </a:t>
            </a:r>
            <a:r>
              <a:rPr lang="en-GB" sz="2800" i="1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vivit</a:t>
            </a:r>
            <a:r>
              <a:rPr lang="en-GB" sz="2800" i="1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 </a:t>
            </a:r>
            <a:endParaRPr lang="en-GB" sz="2800" i="1" dirty="0">
              <a:latin typeface="Garamond" panose="02020404030301010803" pitchFamily="18" charset="0"/>
            </a:endParaRPr>
          </a:p>
        </p:txBody>
      </p:sp>
      <p:pic>
        <p:nvPicPr>
          <p:cNvPr id="3" name="Picture 2" descr="World Youth Day - The next World Youth Day will be in Seoul, South Korea!  🇰🇷 See you in 2027! #WYD #Seoul2027 🇰🇷 🫰 Dicastery for Laity, Family  and Life | Facebook">
            <a:extLst>
              <a:ext uri="{FF2B5EF4-FFF2-40B4-BE49-F238E27FC236}">
                <a16:creationId xmlns:a16="http://schemas.microsoft.com/office/drawing/2014/main" id="{8D0F55F0-CD72-251A-5BC3-B5CEEC5F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1833339"/>
            <a:ext cx="4340368" cy="46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290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95718" y="6306291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36" y="5849091"/>
            <a:ext cx="771525" cy="914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015883" y="281396"/>
            <a:ext cx="6939578" cy="28196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Saint David                  </a:t>
            </a:r>
          </a:p>
          <a:p>
            <a:pPr algn="ctr"/>
            <a:endParaRPr lang="en-GB" altLang="en-US" sz="7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National Feast Day </a:t>
            </a:r>
          </a:p>
          <a:p>
            <a:pPr algn="ctr"/>
            <a:endParaRPr lang="en-GB" altLang="en-US" sz="4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endParaRPr lang="en-GB" altLang="en-US" sz="4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~ 1</a:t>
            </a:r>
            <a:r>
              <a:rPr lang="en-GB" altLang="en-US" sz="66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st</a:t>
            </a:r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March  ~</a:t>
            </a:r>
            <a:endParaRPr lang="en-GB" sz="66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00791" y="5934100"/>
            <a:ext cx="4201907" cy="744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5135" y="3213556"/>
            <a:ext cx="710032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i="1" dirty="0">
                <a:latin typeface="Garamond" panose="02020404030301010803" pitchFamily="18" charset="0"/>
              </a:rPr>
              <a:t>“</a:t>
            </a:r>
            <a:r>
              <a:rPr lang="en-GB" sz="2200" i="1" dirty="0" err="1">
                <a:latin typeface="Garamond" panose="02020404030301010803" pitchFamily="18" charset="0"/>
              </a:rPr>
              <a:t>Gwnewch</a:t>
            </a:r>
            <a:r>
              <a:rPr lang="en-GB" sz="2200" i="1" dirty="0">
                <a:latin typeface="Garamond" panose="02020404030301010803" pitchFamily="18" charset="0"/>
              </a:rPr>
              <a:t> y </a:t>
            </a:r>
            <a:r>
              <a:rPr lang="en-GB" sz="2200" i="1" dirty="0" err="1">
                <a:latin typeface="Garamond" panose="02020404030301010803" pitchFamily="18" charset="0"/>
              </a:rPr>
              <a:t>pethau</a:t>
            </a:r>
            <a:r>
              <a:rPr lang="en-GB" sz="2200" i="1" dirty="0">
                <a:latin typeface="Garamond" panose="02020404030301010803" pitchFamily="18" charset="0"/>
              </a:rPr>
              <a:t> </a:t>
            </a:r>
            <a:r>
              <a:rPr lang="en-GB" sz="2200" i="1" dirty="0" err="1">
                <a:latin typeface="Garamond" panose="02020404030301010803" pitchFamily="18" charset="0"/>
              </a:rPr>
              <a:t>bychain</a:t>
            </a:r>
            <a:r>
              <a:rPr lang="en-GB" sz="2200" i="1" dirty="0">
                <a:latin typeface="Garamond" panose="02020404030301010803" pitchFamily="18" charset="0"/>
              </a:rPr>
              <a:t>”  </a:t>
            </a:r>
            <a:r>
              <a:rPr lang="en-GB" sz="2200" dirty="0">
                <a:latin typeface="Garamond" panose="02020404030301010803" pitchFamily="18" charset="0"/>
              </a:rPr>
              <a:t>- “Do the little things”.</a:t>
            </a:r>
          </a:p>
          <a:p>
            <a:pPr algn="ctr"/>
            <a:endParaRPr lang="en-GB" sz="500" dirty="0">
              <a:latin typeface="Garamond" panose="02020404030301010803" pitchFamily="18" charset="0"/>
            </a:endParaRPr>
          </a:p>
          <a:p>
            <a:pPr algn="just"/>
            <a:r>
              <a:rPr lang="en-GB" sz="2200" dirty="0">
                <a:latin typeface="Garamond" panose="02020404030301010803" pitchFamily="18" charset="0"/>
              </a:rPr>
              <a:t>These are supposed to have been St David’s final words of advice on his deathbed, advice to live your life by small acts of kindness which together would make a large difference.</a:t>
            </a:r>
          </a:p>
          <a:p>
            <a:pPr algn="just"/>
            <a:endParaRPr lang="en-GB" sz="600" dirty="0">
              <a:latin typeface="Garamond" panose="02020404030301010803" pitchFamily="18" charset="0"/>
            </a:endParaRPr>
          </a:p>
          <a:p>
            <a:pPr algn="just"/>
            <a:r>
              <a:rPr lang="en-GB" sz="2200" dirty="0">
                <a:latin typeface="Garamond" panose="02020404030301010803" pitchFamily="18" charset="0"/>
              </a:rPr>
              <a:t>He is the patron saint of Wales and was a bishop there in the 6</a:t>
            </a:r>
            <a:r>
              <a:rPr lang="en-GB" sz="2200" baseline="30000" dirty="0">
                <a:latin typeface="Garamond" panose="02020404030301010803" pitchFamily="18" charset="0"/>
              </a:rPr>
              <a:t>th</a:t>
            </a:r>
            <a:r>
              <a:rPr lang="en-GB" sz="2200" dirty="0">
                <a:latin typeface="Garamond" panose="02020404030301010803" pitchFamily="18" charset="0"/>
              </a:rPr>
              <a:t> century.  He was a teacher, a preacher, a founder of monasteries and churches, an inspirational  man who lived a simple life, and a visionary.</a:t>
            </a:r>
          </a:p>
        </p:txBody>
      </p:sp>
      <p:pic>
        <p:nvPicPr>
          <p:cNvPr id="4098" name="Picture 2" descr="Image result for saint dav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t="5015" r="5164" b="4114"/>
          <a:stretch/>
        </p:blipFill>
        <p:spPr bwMode="auto">
          <a:xfrm>
            <a:off x="371095" y="456750"/>
            <a:ext cx="4180114" cy="597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3533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1438" y="254646"/>
            <a:ext cx="11026065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Jerusalem: Room of the Last Supper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827184"/>
            <a:ext cx="70755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The </a:t>
            </a:r>
            <a:r>
              <a:rPr lang="en-US" sz="2800" b="1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Cenacle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 (from the Latin </a:t>
            </a:r>
            <a:r>
              <a:rPr lang="en-US" sz="2800" b="0" i="1" dirty="0" err="1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cenaculum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, “dining room”), also known as the </a:t>
            </a:r>
            <a:r>
              <a:rPr lang="en-US" sz="2800" b="1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Upper Room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, is a room on Mount Zion in Jerusalem, traditionally held to </a:t>
            </a:r>
            <a:r>
              <a:rPr lang="en-US" sz="2800" b="0" i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be on the 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site of the Last Supper, the final meal that Jesus had with his apostles.  The current room was built between the 12</a:t>
            </a:r>
            <a:r>
              <a:rPr lang="en-US" sz="2800" b="0" i="0" baseline="3000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th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-14</a:t>
            </a:r>
            <a:r>
              <a:rPr lang="en-US" sz="2800" b="0" i="0" baseline="3000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th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 centuries.  </a:t>
            </a:r>
          </a:p>
          <a:p>
            <a:pPr algn="just"/>
            <a:endParaRPr lang="en-US" sz="400" dirty="0">
              <a:solidFill>
                <a:srgbClr val="202122"/>
              </a:solidFill>
              <a:latin typeface="Garamond" panose="02020404030301010803" pitchFamily="18" charset="0"/>
            </a:endParaRPr>
          </a:p>
          <a:p>
            <a:pPr algn="just"/>
            <a:r>
              <a:rPr lang="en-US" sz="28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According to tradition, the Cenacle was a place in which the apostles continued to gather after the Last Supper, and was where the Holy Spirit came down upon the apostles at Pentecost.  </a:t>
            </a:r>
          </a:p>
          <a:p>
            <a:pPr algn="just"/>
            <a:endParaRPr lang="en-GB" sz="2800" dirty="0">
              <a:latin typeface="Garamond" panose="02020404030301010803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1FE0E37-03E2-BB41-CDF6-B2A3851FD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8" y="1827184"/>
            <a:ext cx="3654998" cy="48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6554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26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February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</a:t>
            </a:r>
            <a:r>
              <a:rPr lang="en-GB" sz="4400">
                <a:latin typeface="Garamond" panose="02020404030301010803" pitchFamily="18" charset="0"/>
              </a:rPr>
              <a:t>of </a:t>
            </a:r>
            <a:r>
              <a:rPr lang="en-GB" sz="4400" smtClean="0">
                <a:latin typeface="Garamond" panose="02020404030301010803" pitchFamily="18" charset="0"/>
              </a:rPr>
              <a:t>Reconciliation </a:t>
            </a:r>
            <a:r>
              <a:rPr lang="en-GB" sz="4400" dirty="0">
                <a:latin typeface="Garamond" panose="02020404030301010803" pitchFamily="18" charset="0"/>
              </a:rPr>
              <a:t>~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  <p:pic>
        <p:nvPicPr>
          <p:cNvPr id="6" name="Picture 2" descr="Seeking reconciliation—or atonement? - Montreal Dio">
            <a:extLst>
              <a:ext uri="{FF2B5EF4-FFF2-40B4-BE49-F238E27FC236}">
                <a16:creationId xmlns:a16="http://schemas.microsoft.com/office/drawing/2014/main" id="{7B10DC77-3E24-4216-E111-0E7516A3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51" y="1750823"/>
            <a:ext cx="5841599" cy="341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69221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4C4D908A1454EA680D99890B63DD8" ma:contentTypeVersion="11" ma:contentTypeDescription="Create a new document." ma:contentTypeScope="" ma:versionID="9402c1d68d3900ee211fc7516b8e0b3d">
  <xsd:schema xmlns:xsd="http://www.w3.org/2001/XMLSchema" xmlns:xs="http://www.w3.org/2001/XMLSchema" xmlns:p="http://schemas.microsoft.com/office/2006/metadata/properties" xmlns:ns3="66f78821-969e-443f-8b7e-99ce487fda93" targetNamespace="http://schemas.microsoft.com/office/2006/metadata/properties" ma:root="true" ma:fieldsID="41d38482d1c0efd77029f8be5c83b58b" ns3:_="">
    <xsd:import namespace="66f78821-969e-443f-8b7e-99ce487fda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78821-969e-443f-8b7e-99ce487fd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5F0585-C9A4-4F37-BF45-19570350497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66f78821-969e-443f-8b7e-99ce487fda93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1E2457-5AA8-4476-B0FB-665F6FA19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78821-969e-443f-8b7e-99ce487fd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71895A-9627-4D5A-93F3-5760510F59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9001</TotalTime>
  <Words>475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Catherine McKenna</cp:lastModifiedBy>
  <cp:revision>597</cp:revision>
  <dcterms:created xsi:type="dcterms:W3CDTF">2019-09-06T14:56:38Z</dcterms:created>
  <dcterms:modified xsi:type="dcterms:W3CDTF">2024-01-31T12:12:38Z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0x0101001674C4D908A1454EA680D99890B63DD8</vt:lpwstr>
  </property>
</Properties>
</file>