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8" r:id="rId3"/>
    <p:sldId id="322" r:id="rId4"/>
    <p:sldId id="323" r:id="rId5"/>
    <p:sldId id="339" r:id="rId6"/>
    <p:sldId id="326" r:id="rId7"/>
    <p:sldId id="336" r:id="rId8"/>
    <p:sldId id="327" r:id="rId9"/>
    <p:sldId id="329" r:id="rId10"/>
    <p:sldId id="330" r:id="rId11"/>
    <p:sldId id="340" r:id="rId12"/>
    <p:sldId id="331" r:id="rId13"/>
    <p:sldId id="333" r:id="rId14"/>
    <p:sldId id="33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DF953-6546-4121-B6B7-C830998D3ED6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A8B8E-1880-4885-8361-B95347C44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87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Gaze upon the image. Give it some time. Think about your initial reaction. How does it make you feel? What does it say to you today?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A8B8E-1880-4885-8361-B95347C442E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5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A8B8E-1880-4885-8361-B95347C442E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36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A8B8E-1880-4885-8361-B95347C442E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599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how you’ll take this into your life.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A8B8E-1880-4885-8361-B95347C442E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4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25/01/2024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VISIO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AB13C26-556E-4E9B-89B7-4826FDF8A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267" y="1919300"/>
            <a:ext cx="6960607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1" y="1919017"/>
            <a:ext cx="3683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He was in the world, and 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though the world was made 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through him, the world did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not recognize him. 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John 1:10</a:t>
            </a:r>
            <a:endParaRPr lang="en-GB" dirty="0">
              <a:latin typeface="Gill Sans Nova Light" panose="020B03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9"/>
            <a:ext cx="9144001" cy="11572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Visio•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8316" y="1959517"/>
            <a:ext cx="92713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GB" sz="2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A7A6D1AE-176B-3EC1-0814-ECE4783704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10" y="1930400"/>
            <a:ext cx="7017327" cy="3886200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820968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585367D-E836-41C4-9376-324D41BCC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267" y="1919300"/>
            <a:ext cx="6960607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9821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VISIO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F412A6EA-73AC-1658-3225-C21E46DD8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437" y="1980173"/>
            <a:ext cx="7017327" cy="3886200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505195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81057" y="1939175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202067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3200" dirty="0">
                <a:solidFill>
                  <a:schemeClr val="bg1"/>
                </a:solidFill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Holy Spirit we invite you here today to fill our hearts and minds with Your presence and to speak to our hearts the words that You have for us.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GB" sz="2400" dirty="0">
              <a:latin typeface="Gill Sans Nova Light" panose="020B03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VISIO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86459CE0-6DEB-0ABD-4952-B0EC74329E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468" y="1925729"/>
            <a:ext cx="7120466" cy="3790065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415736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1" y="1919017"/>
            <a:ext cx="3683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He was in the world, and 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though the world was made 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through him, the world did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not recognize him. </a:t>
            </a:r>
          </a:p>
          <a:p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John 1:10</a:t>
            </a:r>
            <a:endParaRPr lang="en-GB" dirty="0">
              <a:latin typeface="Gill Sans Nova Light" panose="020B03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9"/>
            <a:ext cx="9144001" cy="11572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Visio•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8316" y="1959517"/>
            <a:ext cx="92713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GB" sz="2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A7A6D1AE-176B-3EC1-0814-ECE4783704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10" y="1930400"/>
            <a:ext cx="7017327" cy="3886200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814757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B7A1CB-49E7-4F28-BAB4-2FA0C4EE19ED}"/>
              </a:ext>
            </a:extLst>
          </p:cNvPr>
          <p:cNvSpPr txBox="1"/>
          <p:nvPr/>
        </p:nvSpPr>
        <p:spPr>
          <a:xfrm>
            <a:off x="1924572" y="2605848"/>
            <a:ext cx="8595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share. 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477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8643572F-238E-7EF8-78EA-4648079D99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33" y="1742287"/>
            <a:ext cx="8085667" cy="4074313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Widescreen</PresentationFormat>
  <Paragraphs>72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Gill Sans Nova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Maria Shepherd</cp:lastModifiedBy>
  <cp:revision>216</cp:revision>
  <dcterms:created xsi:type="dcterms:W3CDTF">2019-09-06T14:56:38Z</dcterms:created>
  <dcterms:modified xsi:type="dcterms:W3CDTF">2024-01-25T10:47:52Z</dcterms:modified>
</cp:coreProperties>
</file>